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431" r:id="rId5"/>
    <p:sldId id="472" r:id="rId6"/>
    <p:sldId id="796" r:id="rId7"/>
    <p:sldId id="799" r:id="rId8"/>
    <p:sldId id="857" r:id="rId9"/>
    <p:sldId id="811" r:id="rId10"/>
    <p:sldId id="801" r:id="rId11"/>
    <p:sldId id="805" r:id="rId12"/>
    <p:sldId id="868" r:id="rId13"/>
    <p:sldId id="865" r:id="rId14"/>
    <p:sldId id="810" r:id="rId15"/>
    <p:sldId id="814" r:id="rId16"/>
    <p:sldId id="821" r:id="rId17"/>
    <p:sldId id="818" r:id="rId18"/>
    <p:sldId id="819" r:id="rId19"/>
    <p:sldId id="820" r:id="rId20"/>
    <p:sldId id="822" r:id="rId21"/>
    <p:sldId id="825" r:id="rId22"/>
    <p:sldId id="870" r:id="rId23"/>
    <p:sldId id="867" r:id="rId24"/>
    <p:sldId id="871" r:id="rId25"/>
    <p:sldId id="872" r:id="rId26"/>
    <p:sldId id="803" r:id="rId27"/>
    <p:sldId id="861" r:id="rId28"/>
    <p:sldId id="864" r:id="rId29"/>
    <p:sldId id="860" r:id="rId30"/>
    <p:sldId id="859" r:id="rId31"/>
    <p:sldId id="830" r:id="rId32"/>
    <p:sldId id="834" r:id="rId33"/>
    <p:sldId id="427" r:id="rId34"/>
    <p:sldId id="2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728F04-474D-EC52-6326-A934C5BC47FE}" name="Adrian Nicholls" initials="AN" userId="S::nicholls.a@cambridgeenglish.org::813a257b-99f4-4b2b-a3c9-f84d490af3fa" providerId="AD"/>
  <p188:author id="{1F223121-D98F-6FFD-13C4-8A777EDF1193}" name="Jennie Tennant" initials="JT" userId="S::tennant.j@cambridgeenglish.org::3e904b69-3ac2-4e15-8e19-e042c4b19b5f" providerId="AD"/>
  <p188:author id="{D5F366D8-BA2F-3A2C-7D9E-106315C1300D}" name="Kirsty Barker" initials="KB" userId="S::kbarker@cambridge.org::e58af9f4-3ab0-4290-8b13-d98436e226ae" providerId="AD"/>
  <p188:author id="{48DE15F3-B7AF-8C35-B5A8-8226D993DDE3}" name="Hannah Elizabeth Tuck" initials="HET" userId="S::htuck@cambridge.org::b381ff68-b83d-434c-adb7-e3d043bd030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Unchern" initials="AU" lastIdx="16" clrIdx="0">
    <p:extLst>
      <p:ext uri="{19B8F6BF-5375-455C-9EA6-DF929625EA0E}">
        <p15:presenceInfo xmlns:p15="http://schemas.microsoft.com/office/powerpoint/2012/main" userId="S::aunchern@cambridge.org::8d594643-80f9-422b-9ac7-f5f34cc5b46e" providerId="AD"/>
      </p:ext>
    </p:extLst>
  </p:cmAuthor>
  <p:cmAuthor id="2" name="Adrian Nicholls" initials="AN" lastIdx="14" clrIdx="1">
    <p:extLst>
      <p:ext uri="{19B8F6BF-5375-455C-9EA6-DF929625EA0E}">
        <p15:presenceInfo xmlns:p15="http://schemas.microsoft.com/office/powerpoint/2012/main" userId="S::nicholls.a@cambridgeenglish.org::813a257b-99f4-4b2b-a3c9-f84d490af3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E8D8"/>
    <a:srgbClr val="F7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7" autoAdjust="0"/>
    <p:restoredTop sz="71027" autoAdjust="0"/>
  </p:normalViewPr>
  <p:slideViewPr>
    <p:cSldViewPr snapToGrid="0">
      <p:cViewPr varScale="1">
        <p:scale>
          <a:sx n="63" d="100"/>
          <a:sy n="63" d="100"/>
        </p:scale>
        <p:origin x="48" y="2166"/>
      </p:cViewPr>
      <p:guideLst/>
    </p:cSldViewPr>
  </p:slideViewPr>
  <p:outlineViewPr>
    <p:cViewPr>
      <p:scale>
        <a:sx n="33" d="100"/>
        <a:sy n="33" d="100"/>
      </p:scale>
      <p:origin x="0" y="-4848"/>
    </p:cViewPr>
  </p:outlineViewPr>
  <p:notesTextViewPr>
    <p:cViewPr>
      <p:scale>
        <a:sx n="1" d="1"/>
        <a:sy n="1" d="1"/>
      </p:scale>
      <p:origin x="0" y="0"/>
    </p:cViewPr>
  </p:notesTextViewPr>
  <p:sorterViewPr>
    <p:cViewPr>
      <p:scale>
        <a:sx n="160" d="100"/>
        <a:sy n="160" d="100"/>
      </p:scale>
      <p:origin x="0" y="-269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B4F62-0A45-E642-AA4D-16E0E4154D3E}" type="datetimeFigureOut">
              <a:t>4/27/2023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EE881-EDBA-1D4B-BD3D-75711B274AEB}" type="slidenum">
              <a:t>‹#›</a:t>
            </a:fld>
            <a:endParaRPr lang="en-GB"/>
          </a:p>
        </p:txBody>
      </p:sp>
    </p:spTree>
    <p:extLst>
      <p:ext uri="{BB962C8B-B14F-4D97-AF65-F5344CB8AC3E}">
        <p14:creationId xmlns:p14="http://schemas.microsoft.com/office/powerpoint/2010/main" val="228550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i="1" dirty="0">
                <a:latin typeface="Calibri" panose="020F0502020204030204" pitchFamily="34" charset="0"/>
                <a:ea typeface="Times New Roman" panose="02020603050405020304" pitchFamily="18" charset="0"/>
                <a:cs typeface="Calibri" panose="020F0502020204030204" pitchFamily="34" charset="0"/>
              </a:rPr>
              <a:t>Learners may:</a:t>
            </a:r>
          </a:p>
          <a:p>
            <a:pPr marL="342900" indent="-342900">
              <a:buFont typeface="Symbol" panose="05050102010706020507" pitchFamily="18" charset="2"/>
              <a:buChar char=""/>
            </a:pPr>
            <a:r>
              <a:rPr lang="en-GB" sz="1200" dirty="0">
                <a:latin typeface="Calibri" panose="020F0502020204030204" pitchFamily="34" charset="0"/>
                <a:ea typeface="Times New Roman" panose="02020603050405020304" pitchFamily="18" charset="0"/>
                <a:cs typeface="Calibri" panose="020F0502020204030204" pitchFamily="34" charset="0"/>
              </a:rPr>
              <a:t>have complex work or family commitments that make it difficult to maintain regular attendance at a classroom course</a:t>
            </a:r>
            <a:br>
              <a:rPr lang="en-GB" sz="1200" dirty="0">
                <a:latin typeface="Calibri" panose="020F0502020204030204" pitchFamily="34" charset="0"/>
                <a:ea typeface="Times New Roman" panose="02020603050405020304" pitchFamily="18" charset="0"/>
                <a:cs typeface="Calibri" panose="020F0502020204030204" pitchFamily="34" charset="0"/>
              </a:rPr>
            </a:br>
            <a:endParaRPr lang="en-GB" sz="1200" dirty="0">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Symbol" panose="05050102010706020507" pitchFamily="18" charset="2"/>
              <a:buChar char=""/>
            </a:pPr>
            <a:r>
              <a:rPr lang="en-GB" sz="1200" dirty="0">
                <a:latin typeface="Calibri" panose="020F0502020204030204" pitchFamily="34" charset="0"/>
                <a:ea typeface="Times New Roman" panose="02020603050405020304" pitchFamily="18" charset="0"/>
                <a:cs typeface="Calibri" panose="020F0502020204030204" pitchFamily="34" charset="0"/>
              </a:rPr>
              <a:t>have had experience of classroom-based learning and found it ineffective, or unmotivating</a:t>
            </a:r>
            <a:br>
              <a:rPr lang="en-GB" sz="1200" dirty="0">
                <a:latin typeface="Calibri" panose="020F0502020204030204" pitchFamily="34" charset="0"/>
                <a:ea typeface="Times New Roman" panose="02020603050405020304" pitchFamily="18" charset="0"/>
                <a:cs typeface="Calibri" panose="020F0502020204030204" pitchFamily="34" charset="0"/>
              </a:rPr>
            </a:br>
            <a:endParaRPr lang="en-GB" sz="1200" dirty="0">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Symbol" panose="05050102010706020507" pitchFamily="18" charset="2"/>
              <a:buChar char=""/>
            </a:pPr>
            <a:r>
              <a:rPr lang="en-GB" sz="1200" dirty="0">
                <a:latin typeface="Calibri" panose="020F0502020204030204" pitchFamily="34" charset="0"/>
                <a:ea typeface="Times New Roman" panose="02020603050405020304" pitchFamily="18" charset="0"/>
                <a:cs typeface="Calibri" panose="020F0502020204030204" pitchFamily="34" charset="0"/>
              </a:rPr>
              <a:t>prefer to learn by themselves rather than with others who they perceive at different levels</a:t>
            </a:r>
            <a:br>
              <a:rPr lang="en-GB" sz="1200" dirty="0">
                <a:latin typeface="Calibri" panose="020F0502020204030204" pitchFamily="34" charset="0"/>
                <a:ea typeface="Times New Roman" panose="02020603050405020304" pitchFamily="18" charset="0"/>
                <a:cs typeface="Calibri" panose="020F0502020204030204" pitchFamily="34" charset="0"/>
              </a:rPr>
            </a:br>
            <a:endParaRPr lang="en-GB" sz="1200" dirty="0">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Symbol" panose="05050102010706020507" pitchFamily="18" charset="2"/>
              <a:buChar char=""/>
            </a:pPr>
            <a:r>
              <a:rPr lang="en-GB" sz="1200" dirty="0">
                <a:latin typeface="Calibri" panose="020F0502020204030204" pitchFamily="34" charset="0"/>
                <a:ea typeface="Times New Roman" panose="02020603050405020304" pitchFamily="18" charset="0"/>
              </a:rPr>
              <a:t>already be in a classroom-based course, and wish to add more learning opportunities - more language exposure &amp; ‘time on task</a:t>
            </a:r>
            <a:endParaRPr lang="en-GB" dirty="0"/>
          </a:p>
        </p:txBody>
      </p:sp>
      <p:sp>
        <p:nvSpPr>
          <p:cNvPr id="4" name="Slide Number Placeholder 3"/>
          <p:cNvSpPr>
            <a:spLocks noGrp="1"/>
          </p:cNvSpPr>
          <p:nvPr>
            <p:ph type="sldNum" sz="quarter" idx="5"/>
          </p:nvPr>
        </p:nvSpPr>
        <p:spPr/>
        <p:txBody>
          <a:bodyPr/>
          <a:lstStyle/>
          <a:p>
            <a:fld id="{4A4EE881-EDBA-1D4B-BD3D-75711B274AEB}" type="slidenum">
              <a:rPr lang="en-GB" smtClean="0"/>
              <a:t>8</a:t>
            </a:fld>
            <a:endParaRPr lang="en-GB"/>
          </a:p>
        </p:txBody>
      </p:sp>
    </p:spTree>
    <p:extLst>
      <p:ext uri="{BB962C8B-B14F-4D97-AF65-F5344CB8AC3E}">
        <p14:creationId xmlns:p14="http://schemas.microsoft.com/office/powerpoint/2010/main" val="1111529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0" indent="0">
              <a:buNone/>
            </a:pPr>
            <a:r>
              <a:rPr lang="en-GB" sz="1200" kern="100" dirty="0">
                <a:latin typeface="Calibri" panose="020F0502020204030204" pitchFamily="34" charset="0"/>
                <a:ea typeface="Calibri" panose="020F0502020204030204" pitchFamily="34" charset="0"/>
                <a:cs typeface="Times New Roman" panose="02020603050405020304" pitchFamily="18" charset="0"/>
              </a:rPr>
              <a:t>But is digital learning as good as, or better than, face-to-face learning in terms of its impact? </a:t>
            </a:r>
          </a:p>
          <a:p>
            <a:pPr marL="82550" indent="0">
              <a:buNone/>
            </a:pPr>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pPr marL="82550" indent="0">
              <a:buNone/>
            </a:pPr>
            <a:r>
              <a:rPr lang="en-GB" sz="1200" kern="100" dirty="0">
                <a:latin typeface="Calibri" panose="020F0502020204030204" pitchFamily="34" charset="0"/>
                <a:ea typeface="Calibri" panose="020F0502020204030204" pitchFamily="34" charset="0"/>
                <a:cs typeface="Times New Roman" panose="02020603050405020304" pitchFamily="18" charset="0"/>
              </a:rPr>
              <a:t>What impact has digital learning had on the learning experience and the learning outcomes of adult language learners?</a:t>
            </a:r>
          </a:p>
          <a:p>
            <a:pPr marL="82550" indent="0">
              <a:buNone/>
            </a:pPr>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pPr marL="82550" indent="0">
              <a:buNone/>
            </a:pPr>
            <a:r>
              <a:rPr lang="en-GB" sz="1200" kern="100" dirty="0">
                <a:latin typeface="Calibri" panose="020F0502020204030204" pitchFamily="34" charset="0"/>
                <a:ea typeface="Calibri" panose="020F0502020204030204" pitchFamily="34" charset="0"/>
                <a:cs typeface="Times New Roman" panose="02020603050405020304" pitchFamily="18" charset="0"/>
              </a:rPr>
              <a:t>What is quality</a:t>
            </a:r>
          </a:p>
          <a:p>
            <a:pPr marL="82550" indent="0">
              <a:buNone/>
            </a:pPr>
            <a:r>
              <a:rPr lang="en-GB" sz="1200" kern="100" dirty="0">
                <a:latin typeface="Calibri" panose="020F0502020204030204" pitchFamily="34" charset="0"/>
                <a:ea typeface="Calibri" panose="020F0502020204030204" pitchFamily="34" charset="0"/>
                <a:cs typeface="Times New Roman" panose="02020603050405020304" pitchFamily="18" charset="0"/>
              </a:rPr>
              <a:t>What is success</a:t>
            </a:r>
          </a:p>
          <a:p>
            <a:pPr marL="82550" indent="0">
              <a:buNone/>
            </a:pPr>
            <a:r>
              <a:rPr lang="en-GB" sz="1200" kern="100" dirty="0">
                <a:latin typeface="Calibri" panose="020F0502020204030204" pitchFamily="34" charset="0"/>
                <a:ea typeface="Calibri" panose="020F0502020204030204" pitchFamily="34" charset="0"/>
                <a:cs typeface="Times New Roman" panose="02020603050405020304" pitchFamily="18" charset="0"/>
              </a:rPr>
              <a:t>What is impact</a:t>
            </a:r>
          </a:p>
          <a:p>
            <a:endParaRPr lang="en-GB" dirty="0"/>
          </a:p>
        </p:txBody>
      </p:sp>
      <p:sp>
        <p:nvSpPr>
          <p:cNvPr id="4" name="Slide Number Placeholder 3"/>
          <p:cNvSpPr>
            <a:spLocks noGrp="1"/>
          </p:cNvSpPr>
          <p:nvPr>
            <p:ph type="sldNum" sz="quarter" idx="5"/>
          </p:nvPr>
        </p:nvSpPr>
        <p:spPr/>
        <p:txBody>
          <a:bodyPr/>
          <a:lstStyle/>
          <a:p>
            <a:fld id="{4A4EE881-EDBA-1D4B-BD3D-75711B274AEB}" type="slidenum">
              <a:rPr lang="en-GB" smtClean="0"/>
              <a:t>10</a:t>
            </a:fld>
            <a:endParaRPr lang="en-GB"/>
          </a:p>
        </p:txBody>
      </p:sp>
    </p:spTree>
    <p:extLst>
      <p:ext uri="{BB962C8B-B14F-4D97-AF65-F5344CB8AC3E}">
        <p14:creationId xmlns:p14="http://schemas.microsoft.com/office/powerpoint/2010/main" val="2841942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Speak &amp; Improve – no impact studies yet</a:t>
            </a:r>
          </a:p>
        </p:txBody>
      </p:sp>
      <p:sp>
        <p:nvSpPr>
          <p:cNvPr id="4" name="Slide Number Placeholder 3"/>
          <p:cNvSpPr>
            <a:spLocks noGrp="1"/>
          </p:cNvSpPr>
          <p:nvPr>
            <p:ph type="sldNum" sz="quarter" idx="5"/>
          </p:nvPr>
        </p:nvSpPr>
        <p:spPr/>
        <p:txBody>
          <a:bodyPr/>
          <a:lstStyle/>
          <a:p>
            <a:fld id="{4A4EE881-EDBA-1D4B-BD3D-75711B274AEB}" type="slidenum">
              <a:rPr lang="en-GB" smtClean="0"/>
              <a:t>23</a:t>
            </a:fld>
            <a:endParaRPr lang="en-GB"/>
          </a:p>
        </p:txBody>
      </p:sp>
    </p:spTree>
    <p:extLst>
      <p:ext uri="{BB962C8B-B14F-4D97-AF65-F5344CB8AC3E}">
        <p14:creationId xmlns:p14="http://schemas.microsoft.com/office/powerpoint/2010/main" val="2381736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stock of the current situation and do a digital audit</a:t>
            </a:r>
          </a:p>
          <a:p>
            <a:r>
              <a:rPr lang="en-GB" dirty="0"/>
              <a:t>Consult with stakeholders about their needs &amp; preferences</a:t>
            </a:r>
          </a:p>
          <a:p>
            <a:r>
              <a:rPr lang="en-GB" dirty="0"/>
              <a:t>Design a learning strategy – which modalities, which devices, which timings</a:t>
            </a:r>
          </a:p>
          <a:p>
            <a:r>
              <a:rPr lang="en-GB" dirty="0"/>
              <a:t>Evaluate market for materials (or write new)</a:t>
            </a:r>
          </a:p>
          <a:p>
            <a:r>
              <a:rPr lang="en-GB" dirty="0"/>
              <a:t>Work out how to integrate teacher input (or use Add-on lessons)</a:t>
            </a:r>
          </a:p>
          <a:p>
            <a:r>
              <a:rPr lang="en-GB" dirty="0"/>
              <a:t>Deliver, assess, iterate</a:t>
            </a:r>
          </a:p>
          <a:p>
            <a:endParaRPr lang="en-US" dirty="0">
              <a:effectLst/>
              <a:latin typeface="Arial" panose="020B0604020202020204" pitchFamily="34" charset="0"/>
            </a:endParaRPr>
          </a:p>
          <a:p>
            <a:endParaRPr lang="en-US" dirty="0">
              <a:latin typeface="Arial" panose="020B0604020202020204" pitchFamily="34" charset="0"/>
            </a:endParaRPr>
          </a:p>
          <a:p>
            <a:r>
              <a:rPr lang="en-US" dirty="0">
                <a:effectLst/>
                <a:latin typeface="Arial" panose="020B0604020202020204" pitchFamily="34" charset="0"/>
              </a:rPr>
              <a:t>conduct a quick survey to understand the current practices and potential barriers</a:t>
            </a:r>
            <a:br>
              <a:rPr lang="en-US" dirty="0"/>
            </a:br>
            <a:r>
              <a:rPr lang="en-US" dirty="0">
                <a:effectLst/>
                <a:latin typeface="Arial" panose="020B0604020202020204" pitchFamily="34" charset="0"/>
              </a:rPr>
              <a:t>to adoption of technology</a:t>
            </a:r>
            <a:br>
              <a:rPr lang="en-US" dirty="0"/>
            </a:br>
            <a:r>
              <a:rPr lang="en-US" dirty="0">
                <a:effectLst/>
                <a:latin typeface="Arial" panose="020B0604020202020204" pitchFamily="34" charset="0"/>
              </a:rPr>
              <a:t>consider how the introduction of technology may affect the interactions among students, teachers, and content.</a:t>
            </a:r>
            <a:br>
              <a:rPr lang="en-US" dirty="0"/>
            </a:br>
            <a:r>
              <a:rPr lang="en-US" dirty="0">
                <a:effectLst/>
                <a:latin typeface="Arial" panose="020B0604020202020204" pitchFamily="34" charset="0"/>
              </a:rPr>
              <a:t>define clear objectives for the education technology, establish ways to regularly assess progress and make course corrections</a:t>
            </a:r>
            <a:br>
              <a:rPr lang="en-US" dirty="0"/>
            </a:br>
            <a:r>
              <a:rPr lang="en-US" dirty="0"/>
              <a:t>c</a:t>
            </a:r>
            <a:r>
              <a:rPr lang="en-US" dirty="0">
                <a:effectLst/>
                <a:latin typeface="Arial" panose="020B0604020202020204" pitchFamily="34" charset="0"/>
              </a:rPr>
              <a:t>ommunicate with a range of stakeholders, including teachers, school leaders,</a:t>
            </a:r>
            <a:br>
              <a:rPr lang="en-US" dirty="0"/>
            </a:br>
            <a:r>
              <a:rPr lang="en-US" dirty="0">
                <a:effectLst/>
                <a:latin typeface="Arial" panose="020B0604020202020204" pitchFamily="34" charset="0"/>
              </a:rPr>
              <a:t>parents, and students. explain what technology is and is not supposed to do, how it can be most effectively used</a:t>
            </a:r>
            <a:endParaRPr lang="en-GB" dirty="0"/>
          </a:p>
          <a:p>
            <a:endParaRPr lang="en-GB" dirty="0"/>
          </a:p>
        </p:txBody>
      </p:sp>
      <p:sp>
        <p:nvSpPr>
          <p:cNvPr id="4" name="Slide Number Placeholder 3"/>
          <p:cNvSpPr>
            <a:spLocks noGrp="1"/>
          </p:cNvSpPr>
          <p:nvPr>
            <p:ph type="sldNum" sz="quarter" idx="5"/>
          </p:nvPr>
        </p:nvSpPr>
        <p:spPr/>
        <p:txBody>
          <a:bodyPr/>
          <a:lstStyle/>
          <a:p>
            <a:fld id="{4A4EE881-EDBA-1D4B-BD3D-75711B274AEB}" type="slidenum">
              <a:rPr lang="en-GB" smtClean="0"/>
              <a:t>26</a:t>
            </a:fld>
            <a:endParaRPr lang="en-GB"/>
          </a:p>
        </p:txBody>
      </p:sp>
    </p:spTree>
    <p:extLst>
      <p:ext uri="{BB962C8B-B14F-4D97-AF65-F5344CB8AC3E}">
        <p14:creationId xmlns:p14="http://schemas.microsoft.com/office/powerpoint/2010/main" val="241017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Speech recognition (ASR)</a:t>
            </a:r>
          </a:p>
          <a:p>
            <a:r>
              <a:rPr lang="en-GB" dirty="0"/>
              <a:t>Speech translation (SET)</a:t>
            </a:r>
          </a:p>
          <a:p>
            <a:r>
              <a:rPr lang="en-GB" dirty="0"/>
              <a:t>Voice control</a:t>
            </a:r>
          </a:p>
          <a:p>
            <a:r>
              <a:rPr lang="en-GB" dirty="0"/>
              <a:t>Immersive learning</a:t>
            </a:r>
          </a:p>
          <a:p>
            <a:r>
              <a:rPr lang="en-GB" dirty="0"/>
              <a:t>Games (GBLL)</a:t>
            </a:r>
          </a:p>
          <a:p>
            <a:r>
              <a:rPr lang="en-GB" dirty="0"/>
              <a:t>Robots (RALL)</a:t>
            </a:r>
          </a:p>
          <a:p>
            <a:r>
              <a:rPr lang="en-GB" dirty="0"/>
              <a:t>ChatGPT</a:t>
            </a:r>
          </a:p>
          <a:p>
            <a:r>
              <a:rPr lang="en-GB" dirty="0"/>
              <a:t>AI – machine learning</a:t>
            </a:r>
          </a:p>
          <a:p>
            <a:r>
              <a:rPr lang="en-GB" dirty="0"/>
              <a:t>Avatar speakers </a:t>
            </a:r>
          </a:p>
          <a:p>
            <a:r>
              <a:rPr lang="en-GB" dirty="0"/>
              <a:t>Invisible assessment</a:t>
            </a:r>
          </a:p>
          <a:p>
            <a:endParaRPr lang="en-GB" dirty="0"/>
          </a:p>
        </p:txBody>
      </p:sp>
      <p:sp>
        <p:nvSpPr>
          <p:cNvPr id="4" name="Slide Number Placeholder 3"/>
          <p:cNvSpPr>
            <a:spLocks noGrp="1"/>
          </p:cNvSpPr>
          <p:nvPr>
            <p:ph type="sldNum" sz="quarter" idx="5"/>
          </p:nvPr>
        </p:nvSpPr>
        <p:spPr/>
        <p:txBody>
          <a:bodyPr/>
          <a:lstStyle/>
          <a:p>
            <a:fld id="{4A4EE881-EDBA-1D4B-BD3D-75711B274AEB}" type="slidenum">
              <a:rPr lang="en-GB" smtClean="0"/>
              <a:t>28</a:t>
            </a:fld>
            <a:endParaRPr lang="en-GB"/>
          </a:p>
        </p:txBody>
      </p:sp>
    </p:spTree>
    <p:extLst>
      <p:ext uri="{BB962C8B-B14F-4D97-AF65-F5344CB8AC3E}">
        <p14:creationId xmlns:p14="http://schemas.microsoft.com/office/powerpoint/2010/main" val="901077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4EE881-EDBA-1D4B-BD3D-75711B274AEB}" type="slidenum">
              <a:rPr lang="en-GB" smtClean="0"/>
              <a:t>29</a:t>
            </a:fld>
            <a:endParaRPr lang="en-GB"/>
          </a:p>
        </p:txBody>
      </p:sp>
    </p:spTree>
    <p:extLst>
      <p:ext uri="{BB962C8B-B14F-4D97-AF65-F5344CB8AC3E}">
        <p14:creationId xmlns:p14="http://schemas.microsoft.com/office/powerpoint/2010/main" val="2542249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png"/><Relationship Id="rId1" Type="http://schemas.openxmlformats.org/officeDocument/2006/relationships/slideMaster" Target="../slideMasters/slideMaster1.xml"/><Relationship Id="rId4" Type="http://schemas.openxmlformats.org/officeDocument/2006/relationships/image" Target="../media/image5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56.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svg"/><Relationship Id="rId2" Type="http://schemas.openxmlformats.org/officeDocument/2006/relationships/image" Target="../media/image58.jpeg"/><Relationship Id="rId1" Type="http://schemas.openxmlformats.org/officeDocument/2006/relationships/slideMaster" Target="../slideMasters/slideMaster1.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E7A567-D33B-374E-A068-256E3AEF3B5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37623" y="342234"/>
            <a:ext cx="2616200" cy="442513"/>
          </a:xfrm>
          <a:prstGeom prst="rect">
            <a:avLst/>
          </a:prstGeom>
        </p:spPr>
      </p:pic>
      <p:sp>
        <p:nvSpPr>
          <p:cNvPr id="14" name="Title 1">
            <a:extLst>
              <a:ext uri="{FF2B5EF4-FFF2-40B4-BE49-F238E27FC236}">
                <a16:creationId xmlns:a16="http://schemas.microsoft.com/office/drawing/2014/main" id="{B9C4E378-C9F5-A54F-AFFD-AEED3EB38FAF}"/>
              </a:ext>
            </a:extLst>
          </p:cNvPr>
          <p:cNvSpPr>
            <a:spLocks noGrp="1"/>
          </p:cNvSpPr>
          <p:nvPr>
            <p:ph type="ctrTitle" hasCustomPrompt="1"/>
          </p:nvPr>
        </p:nvSpPr>
        <p:spPr>
          <a:xfrm>
            <a:off x="336486" y="1936171"/>
            <a:ext cx="5676964" cy="553998"/>
          </a:xfrm>
        </p:spPr>
        <p:txBody>
          <a:bodyPr wrap="square" anchor="b">
            <a:spAutoFit/>
          </a:bodyPr>
          <a:lstStyle>
            <a:lvl1pPr algn="l">
              <a:defRPr sz="4000" b="1">
                <a:solidFill>
                  <a:schemeClr val="tx2"/>
                </a:solidFill>
              </a:defRPr>
            </a:lvl1pPr>
          </a:lstStyle>
          <a:p>
            <a:r>
              <a:rPr lang="en-US"/>
              <a:t>Presentation Title</a:t>
            </a:r>
            <a:endParaRPr lang="en-GB"/>
          </a:p>
        </p:txBody>
      </p:sp>
      <p:sp>
        <p:nvSpPr>
          <p:cNvPr id="16" name="Subtitle 2">
            <a:extLst>
              <a:ext uri="{FF2B5EF4-FFF2-40B4-BE49-F238E27FC236}">
                <a16:creationId xmlns:a16="http://schemas.microsoft.com/office/drawing/2014/main" id="{76C13CE0-6E63-004F-BEC2-A778312E95CB}"/>
              </a:ext>
            </a:extLst>
          </p:cNvPr>
          <p:cNvSpPr>
            <a:spLocks noGrp="1"/>
          </p:cNvSpPr>
          <p:nvPr>
            <p:ph type="subTitle" idx="1" hasCustomPrompt="1"/>
          </p:nvPr>
        </p:nvSpPr>
        <p:spPr>
          <a:xfrm>
            <a:off x="336486" y="2562169"/>
            <a:ext cx="5676964" cy="553998"/>
          </a:xfrm>
        </p:spPr>
        <p:txBody>
          <a:bodyPr wrap="square">
            <a:spAutoFit/>
          </a:bodyPr>
          <a:lstStyle>
            <a:lvl1pPr marL="0" indent="0" algn="l">
              <a:buNone/>
              <a:defRPr sz="3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second line</a:t>
            </a:r>
            <a:endParaRPr lang="en-GB" dirty="0"/>
          </a:p>
        </p:txBody>
      </p:sp>
      <p:sp>
        <p:nvSpPr>
          <p:cNvPr id="17" name="Date Placeholder 3">
            <a:extLst>
              <a:ext uri="{FF2B5EF4-FFF2-40B4-BE49-F238E27FC236}">
                <a16:creationId xmlns:a16="http://schemas.microsoft.com/office/drawing/2014/main" id="{FADC2AF9-F2B6-4145-9ADC-D8C77E094E33}"/>
              </a:ext>
            </a:extLst>
          </p:cNvPr>
          <p:cNvSpPr>
            <a:spLocks noGrp="1"/>
          </p:cNvSpPr>
          <p:nvPr>
            <p:ph type="dt" sz="half" idx="10"/>
          </p:nvPr>
        </p:nvSpPr>
        <p:spPr>
          <a:xfrm>
            <a:off x="352425" y="3517091"/>
            <a:ext cx="3714750" cy="553998"/>
          </a:xfrm>
          <a:prstGeom prst="rect">
            <a:avLst/>
          </a:prstGeom>
        </p:spPr>
        <p:txBody>
          <a:bodyPr wrap="square" lIns="0" anchor="t" anchorCtr="0">
            <a:spAutoFit/>
          </a:bodyPr>
          <a:lstStyle>
            <a:lvl1pPr>
              <a:defRPr sz="3000">
                <a:solidFill>
                  <a:schemeClr val="tx2"/>
                </a:solidFill>
              </a:defRPr>
            </a:lvl1pPr>
          </a:lstStyle>
          <a:p>
            <a:r>
              <a:rPr lang="en-GB" dirty="0"/>
              <a:t>DD Month Year</a:t>
            </a:r>
          </a:p>
        </p:txBody>
      </p:sp>
      <p:sp>
        <p:nvSpPr>
          <p:cNvPr id="9" name="Text Placeholder 17">
            <a:extLst>
              <a:ext uri="{FF2B5EF4-FFF2-40B4-BE49-F238E27FC236}">
                <a16:creationId xmlns:a16="http://schemas.microsoft.com/office/drawing/2014/main" id="{2D718C81-D48D-A14B-ADF5-BD55EA6CCA37}"/>
              </a:ext>
            </a:extLst>
          </p:cNvPr>
          <p:cNvSpPr>
            <a:spLocks noGrp="1"/>
          </p:cNvSpPr>
          <p:nvPr>
            <p:ph type="body" sz="quarter" idx="13" hasCustomPrompt="1"/>
          </p:nvPr>
        </p:nvSpPr>
        <p:spPr>
          <a:xfrm>
            <a:off x="352426" y="4458629"/>
            <a:ext cx="5661024" cy="369332"/>
          </a:xfrm>
        </p:spPr>
        <p:txBody>
          <a:bodyPr wrap="square">
            <a:spAutoFit/>
          </a:bodyPr>
          <a:lstStyle>
            <a:lvl1pPr marL="0" indent="0">
              <a:buNone/>
              <a:defRPr sz="2400" b="1" baseline="0">
                <a:solidFill>
                  <a:schemeClr val="tx2"/>
                </a:solidFill>
              </a:defRPr>
            </a:lvl1pPr>
          </a:lstStyle>
          <a:p>
            <a:pPr lvl="0"/>
            <a:r>
              <a:rPr lang="en-GB" dirty="0"/>
              <a:t>Presenter’s Name</a:t>
            </a:r>
          </a:p>
        </p:txBody>
      </p:sp>
      <p:sp>
        <p:nvSpPr>
          <p:cNvPr id="10" name="Text Placeholder 17">
            <a:extLst>
              <a:ext uri="{FF2B5EF4-FFF2-40B4-BE49-F238E27FC236}">
                <a16:creationId xmlns:a16="http://schemas.microsoft.com/office/drawing/2014/main" id="{B5EF32D6-EEDF-7C4F-9586-B1C63D2BB747}"/>
              </a:ext>
            </a:extLst>
          </p:cNvPr>
          <p:cNvSpPr>
            <a:spLocks noGrp="1"/>
          </p:cNvSpPr>
          <p:nvPr>
            <p:ph type="body" sz="quarter" idx="14" hasCustomPrompt="1"/>
          </p:nvPr>
        </p:nvSpPr>
        <p:spPr>
          <a:xfrm>
            <a:off x="352425" y="4928227"/>
            <a:ext cx="5661025" cy="307777"/>
          </a:xfrm>
        </p:spPr>
        <p:txBody>
          <a:bodyPr wrap="square">
            <a:spAutoFit/>
          </a:bodyPr>
          <a:lstStyle>
            <a:lvl1pPr marL="0" indent="0">
              <a:buNone/>
              <a:defRPr sz="2000" b="0" baseline="0">
                <a:solidFill>
                  <a:schemeClr val="tx2"/>
                </a:solidFill>
              </a:defRPr>
            </a:lvl1pPr>
          </a:lstStyle>
          <a:p>
            <a:pPr lvl="0"/>
            <a:r>
              <a:rPr lang="en-GB" dirty="0"/>
              <a:t>Presenter’s Title</a:t>
            </a:r>
          </a:p>
        </p:txBody>
      </p:sp>
      <p:pic>
        <p:nvPicPr>
          <p:cNvPr id="12" name="Graphic 9">
            <a:extLst>
              <a:ext uri="{FF2B5EF4-FFF2-40B4-BE49-F238E27FC236}">
                <a16:creationId xmlns:a16="http://schemas.microsoft.com/office/drawing/2014/main" id="{8DF2488B-8E6D-BD44-8A6B-6C9D3CD6AFA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3" y="6331541"/>
            <a:ext cx="2235926" cy="223985"/>
          </a:xfrm>
          <a:prstGeom prst="rect">
            <a:avLst/>
          </a:prstGeom>
        </p:spPr>
      </p:pic>
    </p:spTree>
    <p:extLst>
      <p:ext uri="{BB962C8B-B14F-4D97-AF65-F5344CB8AC3E}">
        <p14:creationId xmlns:p14="http://schemas.microsoft.com/office/powerpoint/2010/main" val="1244884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93D0B34D-F588-4846-8DB6-A37C38CA7B6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4987"/>
          <a:stretch/>
        </p:blipFill>
        <p:spPr>
          <a:xfrm>
            <a:off x="5422774" y="1"/>
            <a:ext cx="6769226" cy="6897878"/>
          </a:xfrm>
          <a:prstGeom prst="rect">
            <a:avLst/>
          </a:prstGeom>
        </p:spPr>
      </p:pic>
      <p:pic>
        <p:nvPicPr>
          <p:cNvPr id="4" name="Picture 3" descr="A picture containing background pattern&#10;&#10;Description automatically generated">
            <a:extLst>
              <a:ext uri="{FF2B5EF4-FFF2-40B4-BE49-F238E27FC236}">
                <a16:creationId xmlns:a16="http://schemas.microsoft.com/office/drawing/2014/main" id="{D367964D-867B-8D44-92C5-50D67797AB5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673461" y="2506610"/>
            <a:ext cx="4183575" cy="4391268"/>
          </a:xfrm>
          <a:prstGeom prst="rect">
            <a:avLst/>
          </a:prstGeom>
        </p:spPr>
      </p:pic>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sp>
        <p:nvSpPr>
          <p:cNvPr id="8" name="Text Placeholder 7">
            <a:extLst>
              <a:ext uri="{FF2B5EF4-FFF2-40B4-BE49-F238E27FC236}">
                <a16:creationId xmlns:a16="http://schemas.microsoft.com/office/drawing/2014/main" id="{D6A5FB07-EC37-014E-9349-DE997F227125}"/>
              </a:ext>
            </a:extLst>
          </p:cNvPr>
          <p:cNvSpPr>
            <a:spLocks noGrp="1"/>
          </p:cNvSpPr>
          <p:nvPr>
            <p:ph type="body" sz="quarter" idx="13" hasCustomPrompt="1"/>
          </p:nvPr>
        </p:nvSpPr>
        <p:spPr>
          <a:xfrm>
            <a:off x="334964" y="1916114"/>
            <a:ext cx="6175564" cy="4033836"/>
          </a:xfrm>
        </p:spPr>
        <p:txBody>
          <a:bodyPr/>
          <a:lstStyle/>
          <a:p>
            <a:pPr lvl="0"/>
            <a:r>
              <a:rPr lang="en-GB" dirty="0"/>
              <a:t>Add bullet text here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TextBox 2">
            <a:extLst>
              <a:ext uri="{FF2B5EF4-FFF2-40B4-BE49-F238E27FC236}">
                <a16:creationId xmlns:a16="http://schemas.microsoft.com/office/drawing/2014/main" id="{C973AF29-E3BF-5649-A9D3-A5E15CB19FF0}"/>
              </a:ext>
            </a:extLst>
          </p:cNvPr>
          <p:cNvSpPr txBox="1"/>
          <p:nvPr userDrawn="1"/>
        </p:nvSpPr>
        <p:spPr>
          <a:xfrm>
            <a:off x="334963" y="908050"/>
            <a:ext cx="1647466" cy="450123"/>
          </a:xfrm>
          <a:prstGeom prst="rect">
            <a:avLst/>
          </a:prstGeom>
          <a:noFill/>
        </p:spPr>
        <p:txBody>
          <a:bodyPr wrap="square" lIns="0" tIns="0" rIns="0" bIns="0" rtlCol="0" anchor="ctr">
            <a:noAutofit/>
          </a:bodyPr>
          <a:lstStyle/>
          <a:p>
            <a:pPr algn="l"/>
            <a:r>
              <a:rPr lang="en-US" sz="3250" b="0" spc="45" dirty="0">
                <a:solidFill>
                  <a:srgbClr val="123845"/>
                </a:solidFill>
                <a:latin typeface="+mj-lt"/>
                <a:cs typeface="Arial"/>
              </a:rPr>
              <a:t>Agenda</a:t>
            </a:r>
          </a:p>
        </p:txBody>
      </p:sp>
      <p:pic>
        <p:nvPicPr>
          <p:cNvPr id="9" name="Picture 8">
            <a:extLst>
              <a:ext uri="{FF2B5EF4-FFF2-40B4-BE49-F238E27FC236}">
                <a16:creationId xmlns:a16="http://schemas.microsoft.com/office/drawing/2014/main" id="{A6957D32-226D-8145-A1A7-DACDD378515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pic>
        <p:nvPicPr>
          <p:cNvPr id="11" name="Graphic 7">
            <a:extLst>
              <a:ext uri="{FF2B5EF4-FFF2-40B4-BE49-F238E27FC236}">
                <a16:creationId xmlns:a16="http://schemas.microsoft.com/office/drawing/2014/main" id="{CF30FC4C-A842-5E48-A3B9-C66DD513DF1A}"/>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360847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1_image_box">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B0D1A-8296-4F3D-8F85-93B55F2ACE56}"/>
              </a:ext>
            </a:extLst>
          </p:cNvPr>
          <p:cNvSpPr>
            <a:spLocks noGrp="1"/>
          </p:cNvSpPr>
          <p:nvPr>
            <p:ph type="title" hasCustomPrompt="1"/>
          </p:nvPr>
        </p:nvSpPr>
        <p:spPr>
          <a:xfrm>
            <a:off x="355600" y="1916113"/>
            <a:ext cx="4683125" cy="584775"/>
          </a:xfrm>
        </p:spPr>
        <p:txBody>
          <a:bodyPr wrap="square" anchor="t" anchorCtr="0">
            <a:spAutoFit/>
          </a:bodyPr>
          <a:lstStyle>
            <a:lvl1pPr>
              <a:lnSpc>
                <a:spcPct val="95000"/>
              </a:lnSpc>
              <a:defRPr sz="4000">
                <a:solidFill>
                  <a:schemeClr val="tx2"/>
                </a:solidFill>
              </a:defRPr>
            </a:lvl1pPr>
          </a:lstStyle>
          <a:p>
            <a:r>
              <a:rPr lang="en-US" dirty="0"/>
              <a:t>Divider</a:t>
            </a:r>
            <a:endParaRPr lang="en-GB" dirty="0"/>
          </a:p>
        </p:txBody>
      </p:sp>
      <p:sp>
        <p:nvSpPr>
          <p:cNvPr id="6" name="Slide Number Placeholder 5">
            <a:extLst>
              <a:ext uri="{FF2B5EF4-FFF2-40B4-BE49-F238E27FC236}">
                <a16:creationId xmlns:a16="http://schemas.microsoft.com/office/drawing/2014/main" id="{6F92AFEC-D087-4A77-954C-7AF28E1D4917}"/>
              </a:ext>
            </a:extLst>
          </p:cNvPr>
          <p:cNvSpPr>
            <a:spLocks noGrp="1"/>
          </p:cNvSpPr>
          <p:nvPr>
            <p:ph type="sldNum" sz="quarter" idx="12"/>
          </p:nvPr>
        </p:nvSpPr>
        <p:spPr/>
        <p:txBody>
          <a:bodyPr/>
          <a:lstStyle>
            <a:lvl1pPr>
              <a:defRPr>
                <a:solidFill>
                  <a:schemeClr val="bg1"/>
                </a:solidFill>
              </a:defRPr>
            </a:lvl1pPr>
          </a:lstStyle>
          <a:p>
            <a:fld id="{A0E09D49-5623-421D-A12D-4F7C60EF8DEF}" type="slidenum">
              <a:rPr lang="en-GB" smtClean="0"/>
              <a:pPr/>
              <a:t>‹#›</a:t>
            </a:fld>
            <a:endParaRPr lang="en-GB"/>
          </a:p>
        </p:txBody>
      </p:sp>
      <p:pic>
        <p:nvPicPr>
          <p:cNvPr id="8" name="Picture 7">
            <a:extLst>
              <a:ext uri="{FF2B5EF4-FFF2-40B4-BE49-F238E27FC236}">
                <a16:creationId xmlns:a16="http://schemas.microsoft.com/office/drawing/2014/main" id="{7302FE36-8C73-D141-A235-3100217DA24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Picture Placeholder 15">
            <a:extLst>
              <a:ext uri="{FF2B5EF4-FFF2-40B4-BE49-F238E27FC236}">
                <a16:creationId xmlns:a16="http://schemas.microsoft.com/office/drawing/2014/main" id="{5609A5EC-DFEB-304E-9BD6-1E6E907C26DC}"/>
              </a:ext>
            </a:extLst>
          </p:cNvPr>
          <p:cNvSpPr>
            <a:spLocks noGrp="1"/>
          </p:cNvSpPr>
          <p:nvPr>
            <p:ph type="pic" sz="quarter" idx="16"/>
          </p:nvPr>
        </p:nvSpPr>
        <p:spPr>
          <a:xfrm>
            <a:off x="7701830" y="1916113"/>
            <a:ext cx="2647857" cy="2985085"/>
          </a:xfrm>
          <a:custGeom>
            <a:avLst/>
            <a:gdLst>
              <a:gd name="connsiteX0" fmla="*/ 0 w 2114552"/>
              <a:gd name="connsiteY0" fmla="*/ 0 h 2451518"/>
              <a:gd name="connsiteX1" fmla="*/ 2114552 w 2114552"/>
              <a:gd name="connsiteY1" fmla="*/ 0 h 2451518"/>
              <a:gd name="connsiteX2" fmla="*/ 2114552 w 2114552"/>
              <a:gd name="connsiteY2" fmla="*/ 1274727 h 2451518"/>
              <a:gd name="connsiteX3" fmla="*/ 1626983 w 2114552"/>
              <a:gd name="connsiteY3" fmla="*/ 2166367 h 2451518"/>
              <a:gd name="connsiteX4" fmla="*/ 1078293 w 2114552"/>
              <a:gd name="connsiteY4" fmla="*/ 2440317 h 2451518"/>
              <a:gd name="connsiteX5" fmla="*/ 1057276 w 2114552"/>
              <a:gd name="connsiteY5" fmla="*/ 2451518 h 2451518"/>
              <a:gd name="connsiteX6" fmla="*/ 1036219 w 2114552"/>
              <a:gd name="connsiteY6" fmla="*/ 2440317 h 2451518"/>
              <a:gd name="connsiteX7" fmla="*/ 487528 w 2114552"/>
              <a:gd name="connsiteY7" fmla="*/ 2166326 h 2451518"/>
              <a:gd name="connsiteX8" fmla="*/ 0 w 2114552"/>
              <a:gd name="connsiteY8" fmla="*/ 1274727 h 245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552" h="2451518">
                <a:moveTo>
                  <a:pt x="0" y="0"/>
                </a:moveTo>
                <a:lnTo>
                  <a:pt x="2114552" y="0"/>
                </a:lnTo>
                <a:lnTo>
                  <a:pt x="2114552" y="1274727"/>
                </a:lnTo>
                <a:cubicBezTo>
                  <a:pt x="2114552" y="1901485"/>
                  <a:pt x="1785264" y="2080371"/>
                  <a:pt x="1626983" y="2166367"/>
                </a:cubicBezTo>
                <a:cubicBezTo>
                  <a:pt x="1597880" y="2182204"/>
                  <a:pt x="1106575" y="2426244"/>
                  <a:pt x="1078293" y="2440317"/>
                </a:cubicBezTo>
                <a:lnTo>
                  <a:pt x="1057276" y="2451518"/>
                </a:lnTo>
                <a:lnTo>
                  <a:pt x="1036219" y="2440317"/>
                </a:lnTo>
                <a:cubicBezTo>
                  <a:pt x="1004940" y="2424809"/>
                  <a:pt x="516590" y="2182122"/>
                  <a:pt x="487528" y="2166326"/>
                </a:cubicBezTo>
                <a:cubicBezTo>
                  <a:pt x="329288" y="2080371"/>
                  <a:pt x="0" y="1901485"/>
                  <a:pt x="0" y="1274727"/>
                </a:cubicBezTo>
                <a:close/>
              </a:path>
            </a:pathLst>
          </a:custGeom>
          <a:solidFill>
            <a:schemeClr val="bg1"/>
          </a:solidFill>
        </p:spPr>
        <p:txBody>
          <a:bodyPr wrap="square">
            <a:noAutofit/>
          </a:bodyPr>
          <a:lstStyle/>
          <a:p>
            <a:r>
              <a:rPr lang="en-US"/>
              <a:t>Click icon to add picture</a:t>
            </a:r>
            <a:endParaRPr lang="en-US" dirty="0"/>
          </a:p>
        </p:txBody>
      </p:sp>
      <p:pic>
        <p:nvPicPr>
          <p:cNvPr id="9" name="Graphic 9">
            <a:extLst>
              <a:ext uri="{FF2B5EF4-FFF2-40B4-BE49-F238E27FC236}">
                <a16:creationId xmlns:a16="http://schemas.microsoft.com/office/drawing/2014/main" id="{944FCC6E-AAC8-AE46-A48F-132347A4A93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3" y="6331541"/>
            <a:ext cx="2235926" cy="223985"/>
          </a:xfrm>
          <a:prstGeom prst="rect">
            <a:avLst/>
          </a:prstGeom>
        </p:spPr>
      </p:pic>
    </p:spTree>
    <p:extLst>
      <p:ext uri="{BB962C8B-B14F-4D97-AF65-F5344CB8AC3E}">
        <p14:creationId xmlns:p14="http://schemas.microsoft.com/office/powerpoint/2010/main" val="1071753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1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92AFEC-D087-4A77-954C-7AF28E1D4917}"/>
              </a:ext>
            </a:extLst>
          </p:cNvPr>
          <p:cNvSpPr>
            <a:spLocks noGrp="1"/>
          </p:cNvSpPr>
          <p:nvPr>
            <p:ph type="sldNum" sz="quarter" idx="12"/>
          </p:nvPr>
        </p:nvSpPr>
        <p:spPr/>
        <p:txBody>
          <a:bodyPr/>
          <a:lstStyle>
            <a:lvl1pPr>
              <a:defRPr>
                <a:solidFill>
                  <a:schemeClr val="bg1"/>
                </a:solidFill>
              </a:defRPr>
            </a:lvl1pPr>
          </a:lstStyle>
          <a:p>
            <a:fld id="{A0E09D49-5623-421D-A12D-4F7C60EF8DEF}" type="slidenum">
              <a:rPr lang="en-GB" smtClean="0"/>
              <a:pPr/>
              <a:t>‹#›</a:t>
            </a:fld>
            <a:endParaRPr lang="en-GB"/>
          </a:p>
        </p:txBody>
      </p:sp>
      <p:pic>
        <p:nvPicPr>
          <p:cNvPr id="7" name="Picture 6">
            <a:extLst>
              <a:ext uri="{FF2B5EF4-FFF2-40B4-BE49-F238E27FC236}">
                <a16:creationId xmlns:a16="http://schemas.microsoft.com/office/drawing/2014/main" id="{8F4C73A0-6221-004A-9DBB-120A26F1C08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3" name="Title 1">
            <a:extLst>
              <a:ext uri="{FF2B5EF4-FFF2-40B4-BE49-F238E27FC236}">
                <a16:creationId xmlns:a16="http://schemas.microsoft.com/office/drawing/2014/main" id="{458FF305-86F5-0547-9D62-1CC3EB311293}"/>
              </a:ext>
            </a:extLst>
          </p:cNvPr>
          <p:cNvSpPr>
            <a:spLocks noGrp="1"/>
          </p:cNvSpPr>
          <p:nvPr>
            <p:ph type="title" hasCustomPrompt="1"/>
          </p:nvPr>
        </p:nvSpPr>
        <p:spPr>
          <a:xfrm>
            <a:off x="355600" y="1916113"/>
            <a:ext cx="4683125" cy="584775"/>
          </a:xfrm>
        </p:spPr>
        <p:txBody>
          <a:bodyPr wrap="square" anchor="t" anchorCtr="0">
            <a:spAutoFit/>
          </a:bodyPr>
          <a:lstStyle>
            <a:lvl1pPr>
              <a:lnSpc>
                <a:spcPct val="95000"/>
              </a:lnSpc>
              <a:defRPr sz="4000">
                <a:solidFill>
                  <a:schemeClr val="tx2"/>
                </a:solidFill>
              </a:defRPr>
            </a:lvl1pPr>
          </a:lstStyle>
          <a:p>
            <a:r>
              <a:rPr lang="en-US" dirty="0"/>
              <a:t>Divider</a:t>
            </a:r>
            <a:endParaRPr lang="en-GB" dirty="0"/>
          </a:p>
        </p:txBody>
      </p:sp>
      <p:pic>
        <p:nvPicPr>
          <p:cNvPr id="8" name="Graphic 9">
            <a:extLst>
              <a:ext uri="{FF2B5EF4-FFF2-40B4-BE49-F238E27FC236}">
                <a16:creationId xmlns:a16="http://schemas.microsoft.com/office/drawing/2014/main" id="{28CF6FFA-F25D-C348-A320-F4B3761B73B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3" y="6331541"/>
            <a:ext cx="2235926" cy="223985"/>
          </a:xfrm>
          <a:prstGeom prst="rect">
            <a:avLst/>
          </a:prstGeom>
        </p:spPr>
      </p:pic>
    </p:spTree>
    <p:extLst>
      <p:ext uri="{BB962C8B-B14F-4D97-AF65-F5344CB8AC3E}">
        <p14:creationId xmlns:p14="http://schemas.microsoft.com/office/powerpoint/2010/main" val="2033754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1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92AFEC-D087-4A77-954C-7AF28E1D4917}"/>
              </a:ext>
            </a:extLst>
          </p:cNvPr>
          <p:cNvSpPr>
            <a:spLocks noGrp="1"/>
          </p:cNvSpPr>
          <p:nvPr>
            <p:ph type="sldNum" sz="quarter" idx="12"/>
          </p:nvPr>
        </p:nvSpPr>
        <p:spPr/>
        <p:txBody>
          <a:bodyPr/>
          <a:lstStyle>
            <a:lvl1pPr>
              <a:defRPr>
                <a:solidFill>
                  <a:schemeClr val="bg1"/>
                </a:solidFill>
              </a:defRPr>
            </a:lvl1pPr>
          </a:lstStyle>
          <a:p>
            <a:fld id="{A0E09D49-5623-421D-A12D-4F7C60EF8DEF}" type="slidenum">
              <a:rPr lang="en-GB" smtClean="0"/>
              <a:pPr/>
              <a:t>‹#›</a:t>
            </a:fld>
            <a:endParaRPr lang="en-GB"/>
          </a:p>
        </p:txBody>
      </p:sp>
      <p:pic>
        <p:nvPicPr>
          <p:cNvPr id="7" name="Picture 6">
            <a:extLst>
              <a:ext uri="{FF2B5EF4-FFF2-40B4-BE49-F238E27FC236}">
                <a16:creationId xmlns:a16="http://schemas.microsoft.com/office/drawing/2014/main" id="{C3A0593D-F5DB-744E-A008-1E64F2920E0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2" name="Title 1">
            <a:extLst>
              <a:ext uri="{FF2B5EF4-FFF2-40B4-BE49-F238E27FC236}">
                <a16:creationId xmlns:a16="http://schemas.microsoft.com/office/drawing/2014/main" id="{715305FF-3613-214B-9216-7155A116DE39}"/>
              </a:ext>
            </a:extLst>
          </p:cNvPr>
          <p:cNvSpPr>
            <a:spLocks noGrp="1"/>
          </p:cNvSpPr>
          <p:nvPr>
            <p:ph type="title" hasCustomPrompt="1"/>
          </p:nvPr>
        </p:nvSpPr>
        <p:spPr>
          <a:xfrm>
            <a:off x="355600" y="1916113"/>
            <a:ext cx="4683125" cy="584775"/>
          </a:xfrm>
        </p:spPr>
        <p:txBody>
          <a:bodyPr wrap="square" anchor="t" anchorCtr="0">
            <a:spAutoFit/>
          </a:bodyPr>
          <a:lstStyle>
            <a:lvl1pPr>
              <a:lnSpc>
                <a:spcPct val="95000"/>
              </a:lnSpc>
              <a:defRPr sz="4000">
                <a:solidFill>
                  <a:schemeClr val="tx2"/>
                </a:solidFill>
              </a:defRPr>
            </a:lvl1pPr>
          </a:lstStyle>
          <a:p>
            <a:r>
              <a:rPr lang="en-US" dirty="0"/>
              <a:t>Divider</a:t>
            </a:r>
            <a:endParaRPr lang="en-GB" dirty="0"/>
          </a:p>
        </p:txBody>
      </p:sp>
      <p:pic>
        <p:nvPicPr>
          <p:cNvPr id="8" name="Graphic 9">
            <a:extLst>
              <a:ext uri="{FF2B5EF4-FFF2-40B4-BE49-F238E27FC236}">
                <a16:creationId xmlns:a16="http://schemas.microsoft.com/office/drawing/2014/main" id="{4791DA58-C1DE-B44D-AD35-3FEDD44014F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3" y="6331541"/>
            <a:ext cx="2235926" cy="223985"/>
          </a:xfrm>
          <a:prstGeom prst="rect">
            <a:avLst/>
          </a:prstGeom>
        </p:spPr>
      </p:pic>
    </p:spTree>
    <p:extLst>
      <p:ext uri="{BB962C8B-B14F-4D97-AF65-F5344CB8AC3E}">
        <p14:creationId xmlns:p14="http://schemas.microsoft.com/office/powerpoint/2010/main" val="2323533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1c">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92AFEC-D087-4A77-954C-7AF28E1D4917}"/>
              </a:ext>
            </a:extLst>
          </p:cNvPr>
          <p:cNvSpPr>
            <a:spLocks noGrp="1"/>
          </p:cNvSpPr>
          <p:nvPr>
            <p:ph type="sldNum" sz="quarter" idx="12"/>
          </p:nvPr>
        </p:nvSpPr>
        <p:spPr/>
        <p:txBody>
          <a:bodyPr/>
          <a:lstStyle>
            <a:lvl1pPr>
              <a:defRPr>
                <a:solidFill>
                  <a:schemeClr val="bg1"/>
                </a:solidFill>
              </a:defRPr>
            </a:lvl1pPr>
          </a:lstStyle>
          <a:p>
            <a:fld id="{A0E09D49-5623-421D-A12D-4F7C60EF8DEF}" type="slidenum">
              <a:rPr lang="en-GB" smtClean="0"/>
              <a:pPr/>
              <a:t>‹#›</a:t>
            </a:fld>
            <a:endParaRPr lang="en-GB"/>
          </a:p>
        </p:txBody>
      </p:sp>
      <p:pic>
        <p:nvPicPr>
          <p:cNvPr id="9" name="Picture 8" descr="Text&#10;&#10;Description automatically generated with medium confidence">
            <a:extLst>
              <a:ext uri="{FF2B5EF4-FFF2-40B4-BE49-F238E27FC236}">
                <a16:creationId xmlns:a16="http://schemas.microsoft.com/office/drawing/2014/main" id="{815D46A0-58DC-624E-8024-B8F1446AAB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9252" y="333375"/>
            <a:ext cx="1409700" cy="241300"/>
          </a:xfrm>
          <a:prstGeom prst="rect">
            <a:avLst/>
          </a:prstGeom>
        </p:spPr>
      </p:pic>
      <p:sp>
        <p:nvSpPr>
          <p:cNvPr id="12" name="Title 1">
            <a:extLst>
              <a:ext uri="{FF2B5EF4-FFF2-40B4-BE49-F238E27FC236}">
                <a16:creationId xmlns:a16="http://schemas.microsoft.com/office/drawing/2014/main" id="{B6C8027D-D615-E44A-843F-FAB848213811}"/>
              </a:ext>
            </a:extLst>
          </p:cNvPr>
          <p:cNvSpPr>
            <a:spLocks noGrp="1"/>
          </p:cNvSpPr>
          <p:nvPr>
            <p:ph type="title" hasCustomPrompt="1"/>
          </p:nvPr>
        </p:nvSpPr>
        <p:spPr>
          <a:xfrm>
            <a:off x="355600" y="1916113"/>
            <a:ext cx="4683125" cy="584775"/>
          </a:xfrm>
        </p:spPr>
        <p:txBody>
          <a:bodyPr wrap="square" anchor="t" anchorCtr="0">
            <a:spAutoFit/>
          </a:bodyPr>
          <a:lstStyle>
            <a:lvl1pPr>
              <a:lnSpc>
                <a:spcPct val="95000"/>
              </a:lnSpc>
              <a:defRPr sz="4000">
                <a:solidFill>
                  <a:schemeClr val="tx2"/>
                </a:solidFill>
              </a:defRPr>
            </a:lvl1pPr>
          </a:lstStyle>
          <a:p>
            <a:r>
              <a:rPr lang="en-US" dirty="0"/>
              <a:t>Divider</a:t>
            </a:r>
            <a:endParaRPr lang="en-GB" dirty="0"/>
          </a:p>
        </p:txBody>
      </p:sp>
      <p:pic>
        <p:nvPicPr>
          <p:cNvPr id="7" name="Graphic 9">
            <a:extLst>
              <a:ext uri="{FF2B5EF4-FFF2-40B4-BE49-F238E27FC236}">
                <a16:creationId xmlns:a16="http://schemas.microsoft.com/office/drawing/2014/main" id="{35DF3AE0-E318-8045-84C4-C1F0A3F0BCB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3" y="6331541"/>
            <a:ext cx="2235926" cy="223985"/>
          </a:xfrm>
          <a:prstGeom prst="rect">
            <a:avLst/>
          </a:prstGeom>
        </p:spPr>
      </p:pic>
    </p:spTree>
    <p:extLst>
      <p:ext uri="{BB962C8B-B14F-4D97-AF65-F5344CB8AC3E}">
        <p14:creationId xmlns:p14="http://schemas.microsoft.com/office/powerpoint/2010/main" val="2463768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 2_image_box">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92AFEC-D087-4A77-954C-7AF28E1D4917}"/>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8" name="Picture 7">
            <a:extLst>
              <a:ext uri="{FF2B5EF4-FFF2-40B4-BE49-F238E27FC236}">
                <a16:creationId xmlns:a16="http://schemas.microsoft.com/office/drawing/2014/main" id="{4DEBEEF3-7A33-D046-A1F6-5C187D2F3D4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1" name="Picture Placeholder 15">
            <a:extLst>
              <a:ext uri="{FF2B5EF4-FFF2-40B4-BE49-F238E27FC236}">
                <a16:creationId xmlns:a16="http://schemas.microsoft.com/office/drawing/2014/main" id="{6166CF0B-33A9-EE44-81BC-9AA7A400181B}"/>
              </a:ext>
            </a:extLst>
          </p:cNvPr>
          <p:cNvSpPr>
            <a:spLocks noGrp="1"/>
          </p:cNvSpPr>
          <p:nvPr>
            <p:ph type="pic" sz="quarter" idx="15"/>
          </p:nvPr>
        </p:nvSpPr>
        <p:spPr>
          <a:xfrm>
            <a:off x="7682549" y="1750423"/>
            <a:ext cx="2647857" cy="2985085"/>
          </a:xfrm>
          <a:custGeom>
            <a:avLst/>
            <a:gdLst>
              <a:gd name="connsiteX0" fmla="*/ 0 w 2114552"/>
              <a:gd name="connsiteY0" fmla="*/ 0 h 2451518"/>
              <a:gd name="connsiteX1" fmla="*/ 2114552 w 2114552"/>
              <a:gd name="connsiteY1" fmla="*/ 0 h 2451518"/>
              <a:gd name="connsiteX2" fmla="*/ 2114552 w 2114552"/>
              <a:gd name="connsiteY2" fmla="*/ 1274727 h 2451518"/>
              <a:gd name="connsiteX3" fmla="*/ 1626983 w 2114552"/>
              <a:gd name="connsiteY3" fmla="*/ 2166367 h 2451518"/>
              <a:gd name="connsiteX4" fmla="*/ 1078293 w 2114552"/>
              <a:gd name="connsiteY4" fmla="*/ 2440317 h 2451518"/>
              <a:gd name="connsiteX5" fmla="*/ 1057276 w 2114552"/>
              <a:gd name="connsiteY5" fmla="*/ 2451518 h 2451518"/>
              <a:gd name="connsiteX6" fmla="*/ 1036219 w 2114552"/>
              <a:gd name="connsiteY6" fmla="*/ 2440317 h 2451518"/>
              <a:gd name="connsiteX7" fmla="*/ 487528 w 2114552"/>
              <a:gd name="connsiteY7" fmla="*/ 2166326 h 2451518"/>
              <a:gd name="connsiteX8" fmla="*/ 0 w 2114552"/>
              <a:gd name="connsiteY8" fmla="*/ 1274727 h 245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552" h="2451518">
                <a:moveTo>
                  <a:pt x="0" y="0"/>
                </a:moveTo>
                <a:lnTo>
                  <a:pt x="2114552" y="0"/>
                </a:lnTo>
                <a:lnTo>
                  <a:pt x="2114552" y="1274727"/>
                </a:lnTo>
                <a:cubicBezTo>
                  <a:pt x="2114552" y="1901485"/>
                  <a:pt x="1785264" y="2080371"/>
                  <a:pt x="1626983" y="2166367"/>
                </a:cubicBezTo>
                <a:cubicBezTo>
                  <a:pt x="1597880" y="2182204"/>
                  <a:pt x="1106575" y="2426244"/>
                  <a:pt x="1078293" y="2440317"/>
                </a:cubicBezTo>
                <a:lnTo>
                  <a:pt x="1057276" y="2451518"/>
                </a:lnTo>
                <a:lnTo>
                  <a:pt x="1036219" y="2440317"/>
                </a:lnTo>
                <a:cubicBezTo>
                  <a:pt x="1004940" y="2424809"/>
                  <a:pt x="516590" y="2182122"/>
                  <a:pt x="487528" y="2166326"/>
                </a:cubicBezTo>
                <a:cubicBezTo>
                  <a:pt x="329288" y="2080371"/>
                  <a:pt x="0" y="1901485"/>
                  <a:pt x="0" y="1274727"/>
                </a:cubicBezTo>
                <a:close/>
              </a:path>
            </a:pathLst>
          </a:custGeom>
          <a:solidFill>
            <a:schemeClr val="bg1"/>
          </a:solidFill>
        </p:spPr>
        <p:txBody>
          <a:bodyPr wrap="square">
            <a:noAutofit/>
          </a:bodyPr>
          <a:lstStyle/>
          <a:p>
            <a:r>
              <a:rPr lang="en-US"/>
              <a:t>Click icon to add picture</a:t>
            </a:r>
            <a:endParaRPr lang="en-US" dirty="0"/>
          </a:p>
        </p:txBody>
      </p:sp>
      <p:sp>
        <p:nvSpPr>
          <p:cNvPr id="10" name="Title 1">
            <a:extLst>
              <a:ext uri="{FF2B5EF4-FFF2-40B4-BE49-F238E27FC236}">
                <a16:creationId xmlns:a16="http://schemas.microsoft.com/office/drawing/2014/main" id="{B762CD2A-A0FB-224E-9C1F-7A958F792177}"/>
              </a:ext>
            </a:extLst>
          </p:cNvPr>
          <p:cNvSpPr>
            <a:spLocks noGrp="1"/>
          </p:cNvSpPr>
          <p:nvPr>
            <p:ph type="title" hasCustomPrompt="1"/>
          </p:nvPr>
        </p:nvSpPr>
        <p:spPr>
          <a:xfrm>
            <a:off x="355600" y="1916113"/>
            <a:ext cx="4683125" cy="584775"/>
          </a:xfrm>
        </p:spPr>
        <p:txBody>
          <a:bodyPr wrap="square" anchor="t" anchorCtr="0">
            <a:spAutoFit/>
          </a:bodyPr>
          <a:lstStyle>
            <a:lvl1pPr>
              <a:lnSpc>
                <a:spcPct val="95000"/>
              </a:lnSpc>
              <a:defRPr sz="4000">
                <a:solidFill>
                  <a:schemeClr val="tx2"/>
                </a:solidFill>
              </a:defRPr>
            </a:lvl1pPr>
          </a:lstStyle>
          <a:p>
            <a:r>
              <a:rPr lang="en-US" dirty="0"/>
              <a:t>Divider</a:t>
            </a:r>
            <a:endParaRPr lang="en-GB" dirty="0"/>
          </a:p>
        </p:txBody>
      </p:sp>
      <p:pic>
        <p:nvPicPr>
          <p:cNvPr id="7" name="Graphic 9">
            <a:extLst>
              <a:ext uri="{FF2B5EF4-FFF2-40B4-BE49-F238E27FC236}">
                <a16:creationId xmlns:a16="http://schemas.microsoft.com/office/drawing/2014/main" id="{49D01FE3-1A8C-1147-B3C4-BED3A7B278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3" y="6331541"/>
            <a:ext cx="2235926" cy="223985"/>
          </a:xfrm>
          <a:prstGeom prst="rect">
            <a:avLst/>
          </a:prstGeom>
        </p:spPr>
      </p:pic>
    </p:spTree>
    <p:extLst>
      <p:ext uri="{BB962C8B-B14F-4D97-AF65-F5344CB8AC3E}">
        <p14:creationId xmlns:p14="http://schemas.microsoft.com/office/powerpoint/2010/main" val="525569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 2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92AFEC-D087-4A77-954C-7AF28E1D4917}"/>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7" name="Picture 6">
            <a:extLst>
              <a:ext uri="{FF2B5EF4-FFF2-40B4-BE49-F238E27FC236}">
                <a16:creationId xmlns:a16="http://schemas.microsoft.com/office/drawing/2014/main" id="{53D1B584-1A2F-404D-8A73-9E598226B15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2" name="Title 1">
            <a:extLst>
              <a:ext uri="{FF2B5EF4-FFF2-40B4-BE49-F238E27FC236}">
                <a16:creationId xmlns:a16="http://schemas.microsoft.com/office/drawing/2014/main" id="{1308DA81-F0B3-684C-955E-499C9BB3A0A9}"/>
              </a:ext>
            </a:extLst>
          </p:cNvPr>
          <p:cNvSpPr>
            <a:spLocks noGrp="1"/>
          </p:cNvSpPr>
          <p:nvPr>
            <p:ph type="title" hasCustomPrompt="1"/>
          </p:nvPr>
        </p:nvSpPr>
        <p:spPr>
          <a:xfrm>
            <a:off x="355600" y="1916113"/>
            <a:ext cx="4683125" cy="584775"/>
          </a:xfrm>
        </p:spPr>
        <p:txBody>
          <a:bodyPr wrap="square" anchor="t" anchorCtr="0">
            <a:spAutoFit/>
          </a:bodyPr>
          <a:lstStyle>
            <a:lvl1pPr>
              <a:lnSpc>
                <a:spcPct val="95000"/>
              </a:lnSpc>
              <a:defRPr sz="4000">
                <a:solidFill>
                  <a:schemeClr val="tx2"/>
                </a:solidFill>
              </a:defRPr>
            </a:lvl1pPr>
          </a:lstStyle>
          <a:p>
            <a:r>
              <a:rPr lang="en-US" dirty="0"/>
              <a:t>Divider</a:t>
            </a:r>
            <a:endParaRPr lang="en-GB" dirty="0"/>
          </a:p>
        </p:txBody>
      </p:sp>
      <p:pic>
        <p:nvPicPr>
          <p:cNvPr id="8" name="Graphic 9">
            <a:extLst>
              <a:ext uri="{FF2B5EF4-FFF2-40B4-BE49-F238E27FC236}">
                <a16:creationId xmlns:a16="http://schemas.microsoft.com/office/drawing/2014/main" id="{12AD5F03-F171-BF41-BD31-286267284D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3" y="6331541"/>
            <a:ext cx="2235926" cy="223985"/>
          </a:xfrm>
          <a:prstGeom prst="rect">
            <a:avLst/>
          </a:prstGeom>
        </p:spPr>
      </p:pic>
    </p:spTree>
    <p:extLst>
      <p:ext uri="{BB962C8B-B14F-4D97-AF65-F5344CB8AC3E}">
        <p14:creationId xmlns:p14="http://schemas.microsoft.com/office/powerpoint/2010/main" val="3306410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 2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92AFEC-D087-4A77-954C-7AF28E1D4917}"/>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7" name="Picture 6">
            <a:extLst>
              <a:ext uri="{FF2B5EF4-FFF2-40B4-BE49-F238E27FC236}">
                <a16:creationId xmlns:a16="http://schemas.microsoft.com/office/drawing/2014/main" id="{00FE76A6-1DB7-D144-B95E-E3DDD9E0B24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9" name="Title 1">
            <a:extLst>
              <a:ext uri="{FF2B5EF4-FFF2-40B4-BE49-F238E27FC236}">
                <a16:creationId xmlns:a16="http://schemas.microsoft.com/office/drawing/2014/main" id="{D8E172D6-53D4-3345-BAC5-80D40AAD7EC9}"/>
              </a:ext>
            </a:extLst>
          </p:cNvPr>
          <p:cNvSpPr>
            <a:spLocks noGrp="1"/>
          </p:cNvSpPr>
          <p:nvPr>
            <p:ph type="title" hasCustomPrompt="1"/>
          </p:nvPr>
        </p:nvSpPr>
        <p:spPr>
          <a:xfrm>
            <a:off x="355600" y="1916113"/>
            <a:ext cx="4683125" cy="584775"/>
          </a:xfrm>
        </p:spPr>
        <p:txBody>
          <a:bodyPr wrap="square" anchor="t" anchorCtr="0">
            <a:spAutoFit/>
          </a:bodyPr>
          <a:lstStyle>
            <a:lvl1pPr>
              <a:lnSpc>
                <a:spcPct val="95000"/>
              </a:lnSpc>
              <a:defRPr sz="4000">
                <a:solidFill>
                  <a:schemeClr val="tx2"/>
                </a:solidFill>
              </a:defRPr>
            </a:lvl1pPr>
          </a:lstStyle>
          <a:p>
            <a:r>
              <a:rPr lang="en-US" dirty="0"/>
              <a:t>Divider</a:t>
            </a:r>
            <a:endParaRPr lang="en-GB" dirty="0"/>
          </a:p>
        </p:txBody>
      </p:sp>
      <p:pic>
        <p:nvPicPr>
          <p:cNvPr id="10" name="Graphic 9">
            <a:extLst>
              <a:ext uri="{FF2B5EF4-FFF2-40B4-BE49-F238E27FC236}">
                <a16:creationId xmlns:a16="http://schemas.microsoft.com/office/drawing/2014/main" id="{20F4A8CA-50D0-CA47-AD3A-33B5BB7EDBE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3" y="6331541"/>
            <a:ext cx="2235926" cy="223985"/>
          </a:xfrm>
          <a:prstGeom prst="rect">
            <a:avLst/>
          </a:prstGeom>
        </p:spPr>
      </p:pic>
    </p:spTree>
    <p:extLst>
      <p:ext uri="{BB962C8B-B14F-4D97-AF65-F5344CB8AC3E}">
        <p14:creationId xmlns:p14="http://schemas.microsoft.com/office/powerpoint/2010/main" val="1974410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3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92AFEC-D087-4A77-954C-7AF28E1D4917}"/>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4" name="Graphic 3">
            <a:extLst>
              <a:ext uri="{FF2B5EF4-FFF2-40B4-BE49-F238E27FC236}">
                <a16:creationId xmlns:a16="http://schemas.microsoft.com/office/drawing/2014/main" id="{C2E36B14-995E-B54B-97F0-8474F21AAFA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17950" y="1784724"/>
            <a:ext cx="4356100" cy="3073400"/>
          </a:xfrm>
          <a:prstGeom prst="rect">
            <a:avLst/>
          </a:prstGeom>
        </p:spPr>
      </p:pic>
      <p:pic>
        <p:nvPicPr>
          <p:cNvPr id="7" name="Picture 6">
            <a:extLst>
              <a:ext uri="{FF2B5EF4-FFF2-40B4-BE49-F238E27FC236}">
                <a16:creationId xmlns:a16="http://schemas.microsoft.com/office/drawing/2014/main" id="{0B23D6CE-6025-4D45-ABE9-645E77368B18}"/>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Tree>
    <p:extLst>
      <p:ext uri="{BB962C8B-B14F-4D97-AF65-F5344CB8AC3E}">
        <p14:creationId xmlns:p14="http://schemas.microsoft.com/office/powerpoint/2010/main" val="915670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3b">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23EF47D-FDF0-834E-958E-8C96E929914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680"/>
          <a:stretch/>
        </p:blipFill>
        <p:spPr>
          <a:xfrm>
            <a:off x="4973918" y="1"/>
            <a:ext cx="7218082" cy="6857999"/>
          </a:xfrm>
          <a:prstGeom prst="rect">
            <a:avLst/>
          </a:prstGeom>
          <a:solidFill>
            <a:schemeClr val="tx2"/>
          </a:solidFill>
        </p:spPr>
      </p:pic>
      <p:sp>
        <p:nvSpPr>
          <p:cNvPr id="6" name="Slide Number Placeholder 5">
            <a:extLst>
              <a:ext uri="{FF2B5EF4-FFF2-40B4-BE49-F238E27FC236}">
                <a16:creationId xmlns:a16="http://schemas.microsoft.com/office/drawing/2014/main" id="{6F92AFEC-D087-4A77-954C-7AF28E1D4917}"/>
              </a:ext>
            </a:extLst>
          </p:cNvPr>
          <p:cNvSpPr>
            <a:spLocks noGrp="1"/>
          </p:cNvSpPr>
          <p:nvPr>
            <p:ph type="sldNum" sz="quarter" idx="12"/>
          </p:nvPr>
        </p:nvSpPr>
        <p:spPr/>
        <p:txBody>
          <a:bodyPr/>
          <a:lstStyle/>
          <a:p>
            <a:fld id="{A0E09D49-5623-421D-A12D-4F7C60EF8DEF}" type="slidenum">
              <a:rPr lang="en-GB" smtClean="0"/>
              <a:t>‹#›</a:t>
            </a:fld>
            <a:endParaRPr lang="en-GB"/>
          </a:p>
        </p:txBody>
      </p:sp>
      <p:sp>
        <p:nvSpPr>
          <p:cNvPr id="3" name="TextBox 2">
            <a:extLst>
              <a:ext uri="{FF2B5EF4-FFF2-40B4-BE49-F238E27FC236}">
                <a16:creationId xmlns:a16="http://schemas.microsoft.com/office/drawing/2014/main" id="{64FF08CD-BBAD-AE47-BB7B-773E8A897F3D}"/>
              </a:ext>
            </a:extLst>
          </p:cNvPr>
          <p:cNvSpPr txBox="1"/>
          <p:nvPr userDrawn="1"/>
        </p:nvSpPr>
        <p:spPr>
          <a:xfrm>
            <a:off x="334963" y="2693504"/>
            <a:ext cx="3732212" cy="2633870"/>
          </a:xfrm>
          <a:prstGeom prst="rect">
            <a:avLst/>
          </a:prstGeom>
          <a:noFill/>
        </p:spPr>
        <p:txBody>
          <a:bodyPr wrap="square" lIns="0" tIns="0" rIns="0" bIns="0" rtlCol="0" anchor="ctr">
            <a:noAutofit/>
          </a:bodyPr>
          <a:lstStyle/>
          <a:p>
            <a:pPr algn="ctr"/>
            <a:endParaRPr lang="en-US" sz="3000" b="1" spc="45">
              <a:solidFill>
                <a:srgbClr val="123845"/>
              </a:solidFill>
              <a:cs typeface="Arial"/>
            </a:endParaRPr>
          </a:p>
        </p:txBody>
      </p:sp>
      <p:pic>
        <p:nvPicPr>
          <p:cNvPr id="10" name="Graphic 9">
            <a:extLst>
              <a:ext uri="{FF2B5EF4-FFF2-40B4-BE49-F238E27FC236}">
                <a16:creationId xmlns:a16="http://schemas.microsoft.com/office/drawing/2014/main" id="{1BC9AD9F-232D-2640-93BA-D76E2FED8B7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67402" y="1898649"/>
            <a:ext cx="4356100" cy="3060700"/>
          </a:xfrm>
          <a:prstGeom prst="rect">
            <a:avLst/>
          </a:prstGeom>
        </p:spPr>
      </p:pic>
      <p:sp>
        <p:nvSpPr>
          <p:cNvPr id="12" name="Text Placeholder 3">
            <a:extLst>
              <a:ext uri="{FF2B5EF4-FFF2-40B4-BE49-F238E27FC236}">
                <a16:creationId xmlns:a16="http://schemas.microsoft.com/office/drawing/2014/main" id="{40C4ECDA-4398-DB45-8A2B-A2642BA90F0E}"/>
              </a:ext>
            </a:extLst>
          </p:cNvPr>
          <p:cNvSpPr txBox="1">
            <a:spLocks/>
          </p:cNvSpPr>
          <p:nvPr userDrawn="1"/>
        </p:nvSpPr>
        <p:spPr>
          <a:xfrm>
            <a:off x="7068500" y="1898648"/>
            <a:ext cx="4626195" cy="4051301"/>
          </a:xfrm>
          <a:prstGeom prst="rect">
            <a:avLst/>
          </a:prstGeom>
        </p:spPr>
        <p:txBody>
          <a:bodyPr/>
          <a:lstStyle>
            <a:lvl1pPr marL="18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0" indent="0">
              <a:buFontTx/>
              <a:buNone/>
            </a:pPr>
            <a:r>
              <a:rPr lang="en-GB" sz="2200" kern="1200" dirty="0">
                <a:solidFill>
                  <a:schemeClr val="tx1"/>
                </a:solidFill>
                <a:effectLst/>
                <a:latin typeface="+mn-lt"/>
                <a:ea typeface="+mn-ea"/>
                <a:cs typeface="+mn-cs"/>
              </a:rPr>
              <a:t>We believe that English can </a:t>
            </a:r>
            <a:br>
              <a:rPr lang="en-GB" sz="2200" kern="1200" dirty="0">
                <a:solidFill>
                  <a:schemeClr val="tx1"/>
                </a:solidFill>
                <a:effectLst/>
                <a:latin typeface="+mn-lt"/>
                <a:ea typeface="+mn-ea"/>
                <a:cs typeface="+mn-cs"/>
              </a:rPr>
            </a:br>
            <a:r>
              <a:rPr lang="en-GB" sz="2200" kern="1200" dirty="0">
                <a:solidFill>
                  <a:schemeClr val="tx1"/>
                </a:solidFill>
                <a:effectLst/>
                <a:latin typeface="+mn-lt"/>
                <a:ea typeface="+mn-ea"/>
                <a:cs typeface="+mn-cs"/>
              </a:rPr>
              <a:t>unlock a lifetime of experiences and, together with teachers and </a:t>
            </a:r>
            <a:br>
              <a:rPr lang="en-GB" sz="2200" kern="1200" dirty="0">
                <a:solidFill>
                  <a:schemeClr val="tx1"/>
                </a:solidFill>
                <a:effectLst/>
                <a:latin typeface="+mn-lt"/>
                <a:ea typeface="+mn-ea"/>
                <a:cs typeface="+mn-cs"/>
              </a:rPr>
            </a:br>
            <a:r>
              <a:rPr lang="en-GB" sz="2200" kern="1200" dirty="0">
                <a:solidFill>
                  <a:schemeClr val="tx1"/>
                </a:solidFill>
                <a:effectLst/>
                <a:latin typeface="+mn-lt"/>
                <a:ea typeface="+mn-ea"/>
                <a:cs typeface="+mn-cs"/>
              </a:rPr>
              <a:t>our partners, we help people to learn and confidently prove their skills to the world. </a:t>
            </a:r>
            <a:br>
              <a:rPr lang="en-GB" sz="2200" kern="1200" dirty="0">
                <a:solidFill>
                  <a:schemeClr val="tx1"/>
                </a:solidFill>
                <a:effectLst/>
                <a:latin typeface="+mn-lt"/>
                <a:ea typeface="+mn-ea"/>
                <a:cs typeface="+mn-cs"/>
              </a:rPr>
            </a:br>
            <a:endParaRPr lang="en-GB" sz="2200" kern="1200" dirty="0">
              <a:solidFill>
                <a:schemeClr val="tx1"/>
              </a:solidFill>
              <a:effectLst/>
              <a:latin typeface="+mn-lt"/>
              <a:ea typeface="+mn-ea"/>
              <a:cs typeface="+mn-cs"/>
            </a:endParaRPr>
          </a:p>
          <a:p>
            <a:pPr marL="0" indent="0">
              <a:buFontTx/>
              <a:buNone/>
            </a:pPr>
            <a:r>
              <a:rPr lang="en-GB" sz="2200" kern="1200" dirty="0">
                <a:solidFill>
                  <a:schemeClr val="tx1"/>
                </a:solidFill>
                <a:effectLst/>
                <a:latin typeface="+mn-lt"/>
                <a:ea typeface="+mn-ea"/>
                <a:cs typeface="+mn-cs"/>
              </a:rPr>
              <a:t>We do this by creating learning </a:t>
            </a:r>
            <a:br>
              <a:rPr lang="en-GB" sz="2200" kern="1200" dirty="0">
                <a:solidFill>
                  <a:schemeClr val="tx1"/>
                </a:solidFill>
                <a:effectLst/>
                <a:latin typeface="+mn-lt"/>
                <a:ea typeface="+mn-ea"/>
                <a:cs typeface="+mn-cs"/>
              </a:rPr>
            </a:br>
            <a:r>
              <a:rPr lang="en-GB" sz="2200" kern="1200" dirty="0">
                <a:solidFill>
                  <a:schemeClr val="tx1"/>
                </a:solidFill>
                <a:effectLst/>
                <a:latin typeface="+mn-lt"/>
                <a:ea typeface="+mn-ea"/>
                <a:cs typeface="+mn-cs"/>
              </a:rPr>
              <a:t>and assessment experiences that could only come from Cambridge.</a:t>
            </a:r>
          </a:p>
          <a:p>
            <a:pPr marL="0" indent="0">
              <a:buFont typeface="Arial" panose="020B0604020202020204" pitchFamily="34" charset="0"/>
              <a:buNone/>
            </a:pPr>
            <a:endParaRPr lang="en-GB" sz="2200" dirty="0">
              <a:solidFill>
                <a:schemeClr val="tx1"/>
              </a:solidFill>
            </a:endParaRPr>
          </a:p>
        </p:txBody>
      </p:sp>
      <p:pic>
        <p:nvPicPr>
          <p:cNvPr id="9" name="Picture 8">
            <a:extLst>
              <a:ext uri="{FF2B5EF4-FFF2-40B4-BE49-F238E27FC236}">
                <a16:creationId xmlns:a16="http://schemas.microsoft.com/office/drawing/2014/main" id="{4DF7E5A3-A45F-DA42-B3B2-5433B8EEA8B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Tree>
    <p:extLst>
      <p:ext uri="{BB962C8B-B14F-4D97-AF65-F5344CB8AC3E}">
        <p14:creationId xmlns:p14="http://schemas.microsoft.com/office/powerpoint/2010/main" val="2641309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sp>
        <p:nvSpPr>
          <p:cNvPr id="8" name="Text Placeholder 7">
            <a:extLst>
              <a:ext uri="{FF2B5EF4-FFF2-40B4-BE49-F238E27FC236}">
                <a16:creationId xmlns:a16="http://schemas.microsoft.com/office/drawing/2014/main" id="{D6A5FB07-EC37-014E-9349-DE997F227125}"/>
              </a:ext>
            </a:extLst>
          </p:cNvPr>
          <p:cNvSpPr>
            <a:spLocks noGrp="1"/>
          </p:cNvSpPr>
          <p:nvPr>
            <p:ph type="body" sz="quarter" idx="13"/>
          </p:nvPr>
        </p:nvSpPr>
        <p:spPr>
          <a:xfrm>
            <a:off x="334963" y="1916114"/>
            <a:ext cx="8593137" cy="4033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Box 2">
            <a:extLst>
              <a:ext uri="{FF2B5EF4-FFF2-40B4-BE49-F238E27FC236}">
                <a16:creationId xmlns:a16="http://schemas.microsoft.com/office/drawing/2014/main" id="{EB9350E7-91D1-E540-A697-D837ACD028B2}"/>
              </a:ext>
            </a:extLst>
          </p:cNvPr>
          <p:cNvSpPr txBox="1"/>
          <p:nvPr userDrawn="1"/>
        </p:nvSpPr>
        <p:spPr>
          <a:xfrm>
            <a:off x="9298546" y="6010141"/>
            <a:ext cx="0" cy="0"/>
          </a:xfrm>
          <a:prstGeom prst="rect">
            <a:avLst/>
          </a:prstGeom>
          <a:noFill/>
        </p:spPr>
        <p:txBody>
          <a:bodyPr wrap="none" lIns="0" tIns="0" rIns="0" bIns="0" rtlCol="0" anchor="ctr">
            <a:noAutofit/>
          </a:bodyPr>
          <a:lstStyle/>
          <a:p>
            <a:pPr algn="ctr"/>
            <a:endParaRPr lang="en-US" sz="3000" b="1" spc="45">
              <a:solidFill>
                <a:srgbClr val="123845"/>
              </a:solidFill>
              <a:cs typeface="Arial"/>
            </a:endParaRPr>
          </a:p>
        </p:txBody>
      </p:sp>
      <p:sp>
        <p:nvSpPr>
          <p:cNvPr id="4" name="TextBox 3">
            <a:extLst>
              <a:ext uri="{FF2B5EF4-FFF2-40B4-BE49-F238E27FC236}">
                <a16:creationId xmlns:a16="http://schemas.microsoft.com/office/drawing/2014/main" id="{F287B013-B6E4-354A-B82E-63FE3841D4A3}"/>
              </a:ext>
            </a:extLst>
          </p:cNvPr>
          <p:cNvSpPr txBox="1"/>
          <p:nvPr userDrawn="1"/>
        </p:nvSpPr>
        <p:spPr>
          <a:xfrm>
            <a:off x="9242738" y="5997262"/>
            <a:ext cx="0" cy="0"/>
          </a:xfrm>
          <a:prstGeom prst="rect">
            <a:avLst/>
          </a:prstGeom>
          <a:noFill/>
        </p:spPr>
        <p:txBody>
          <a:bodyPr wrap="none" lIns="0" tIns="0" rIns="0" bIns="0" rtlCol="0" anchor="ctr">
            <a:noAutofit/>
          </a:bodyPr>
          <a:lstStyle/>
          <a:p>
            <a:pPr algn="ctr"/>
            <a:endParaRPr lang="en-US" sz="3000" b="1" spc="45">
              <a:solidFill>
                <a:srgbClr val="123845"/>
              </a:solidFill>
              <a:cs typeface="Arial"/>
            </a:endParaRPr>
          </a:p>
        </p:txBody>
      </p:sp>
      <p:pic>
        <p:nvPicPr>
          <p:cNvPr id="12" name="Picture 11">
            <a:extLst>
              <a:ext uri="{FF2B5EF4-FFF2-40B4-BE49-F238E27FC236}">
                <a16:creationId xmlns:a16="http://schemas.microsoft.com/office/drawing/2014/main" id="{962AAFC9-D284-334D-9369-1DFB3ADDACD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20369547">
            <a:off x="8997339" y="638158"/>
            <a:ext cx="4784035" cy="6306697"/>
          </a:xfrm>
          <a:custGeom>
            <a:avLst/>
            <a:gdLst>
              <a:gd name="connsiteX0" fmla="*/ 4428432 w 4784035"/>
              <a:gd name="connsiteY0" fmla="*/ 0 h 6306697"/>
              <a:gd name="connsiteX1" fmla="*/ 2069507 w 4784035"/>
              <a:gd name="connsiteY1" fmla="*/ 6306697 h 6306697"/>
              <a:gd name="connsiteX2" fmla="*/ 0 w 4784035"/>
              <a:gd name="connsiteY2" fmla="*/ 5532629 h 6306697"/>
              <a:gd name="connsiteX3" fmla="*/ 0 w 4784035"/>
              <a:gd name="connsiteY3" fmla="*/ 0 h 6306697"/>
              <a:gd name="connsiteX4" fmla="*/ 4784035 w 4784035"/>
              <a:gd name="connsiteY4" fmla="*/ 0 h 6306697"/>
              <a:gd name="connsiteX5" fmla="*/ 4784035 w 4784035"/>
              <a:gd name="connsiteY5" fmla="*/ 0 h 6306697"/>
              <a:gd name="connsiteX6" fmla="*/ 4784035 w 4784035"/>
              <a:gd name="connsiteY6" fmla="*/ 0 h 630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4035" h="6306697">
                <a:moveTo>
                  <a:pt x="4428432" y="0"/>
                </a:moveTo>
                <a:lnTo>
                  <a:pt x="2069507" y="6306697"/>
                </a:lnTo>
                <a:lnTo>
                  <a:pt x="0" y="5532629"/>
                </a:lnTo>
                <a:lnTo>
                  <a:pt x="0" y="0"/>
                </a:lnTo>
                <a:close/>
                <a:moveTo>
                  <a:pt x="4784035" y="0"/>
                </a:moveTo>
                <a:lnTo>
                  <a:pt x="4784035" y="0"/>
                </a:lnTo>
                <a:lnTo>
                  <a:pt x="4784035" y="0"/>
                </a:lnTo>
                <a:close/>
              </a:path>
            </a:pathLst>
          </a:custGeom>
        </p:spPr>
      </p:pic>
      <p:pic>
        <p:nvPicPr>
          <p:cNvPr id="14" name="Picture 13">
            <a:extLst>
              <a:ext uri="{FF2B5EF4-FFF2-40B4-BE49-F238E27FC236}">
                <a16:creationId xmlns:a16="http://schemas.microsoft.com/office/drawing/2014/main" id="{4A352464-E9BC-F741-93F3-6735FD68AF3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itle 1">
            <a:extLst>
              <a:ext uri="{FF2B5EF4-FFF2-40B4-BE49-F238E27FC236}">
                <a16:creationId xmlns:a16="http://schemas.microsoft.com/office/drawing/2014/main" id="{A1A14DF3-D756-F74C-9315-F20BEE5EAB0C}"/>
              </a:ext>
            </a:extLst>
          </p:cNvPr>
          <p:cNvSpPr>
            <a:spLocks noGrp="1"/>
          </p:cNvSpPr>
          <p:nvPr>
            <p:ph type="title" hasCustomPrompt="1"/>
          </p:nvPr>
        </p:nvSpPr>
        <p:spPr>
          <a:xfrm>
            <a:off x="334963" y="917005"/>
            <a:ext cx="9765724" cy="450123"/>
          </a:xfrm>
        </p:spPr>
        <p:txBody>
          <a:bodyPr/>
          <a:lstStyle/>
          <a:p>
            <a:r>
              <a:rPr lang="en-US" dirty="0"/>
              <a:t>Title here</a:t>
            </a:r>
            <a:endParaRPr lang="en-GB" dirty="0"/>
          </a:p>
        </p:txBody>
      </p:sp>
    </p:spTree>
    <p:extLst>
      <p:ext uri="{BB962C8B-B14F-4D97-AF65-F5344CB8AC3E}">
        <p14:creationId xmlns:p14="http://schemas.microsoft.com/office/powerpoint/2010/main" val="3435369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and DNA">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92AFEC-D087-4A77-954C-7AF28E1D4917}"/>
              </a:ext>
            </a:extLst>
          </p:cNvPr>
          <p:cNvSpPr>
            <a:spLocks noGrp="1"/>
          </p:cNvSpPr>
          <p:nvPr>
            <p:ph type="sldNum" sz="quarter" idx="12"/>
          </p:nvPr>
        </p:nvSpPr>
        <p:spPr/>
        <p:txBody>
          <a:bodyPr/>
          <a:lstStyle/>
          <a:p>
            <a:fld id="{A0E09D49-5623-421D-A12D-4F7C60EF8DEF}" type="slidenum">
              <a:rPr lang="en-GB" smtClean="0"/>
              <a:t>‹#›</a:t>
            </a:fld>
            <a:endParaRPr lang="en-GB"/>
          </a:p>
        </p:txBody>
      </p:sp>
      <p:sp>
        <p:nvSpPr>
          <p:cNvPr id="16" name="object 9">
            <a:extLst>
              <a:ext uri="{FF2B5EF4-FFF2-40B4-BE49-F238E27FC236}">
                <a16:creationId xmlns:a16="http://schemas.microsoft.com/office/drawing/2014/main" id="{0861A23F-64C4-F746-8F4F-913FA4819A62}"/>
              </a:ext>
            </a:extLst>
          </p:cNvPr>
          <p:cNvSpPr txBox="1"/>
          <p:nvPr userDrawn="1"/>
        </p:nvSpPr>
        <p:spPr>
          <a:xfrm>
            <a:off x="329252" y="6424397"/>
            <a:ext cx="2616200" cy="151719"/>
          </a:xfrm>
          <a:prstGeom prst="rect">
            <a:avLst/>
          </a:prstGeom>
        </p:spPr>
        <p:txBody>
          <a:bodyPr vert="horz" wrap="square" lIns="0" tIns="13092" rIns="0" bIns="0" rtlCol="0">
            <a:spAutoFit/>
          </a:bodyPr>
          <a:lstStyle/>
          <a:p>
            <a:pPr marL="7701">
              <a:spcBef>
                <a:spcPts val="103"/>
              </a:spcBef>
            </a:pPr>
            <a:r>
              <a:rPr lang="en-GB" sz="900" b="1" i="0" kern="500" spc="0" baseline="0">
                <a:solidFill>
                  <a:schemeClr val="bg1"/>
                </a:solidFill>
                <a:latin typeface="Arial"/>
                <a:cs typeface="Arial"/>
              </a:rPr>
              <a:t>Where your </a:t>
            </a:r>
            <a:r>
              <a:rPr lang="en-GB" sz="900" b="1" i="0" kern="500" spc="0" baseline="0">
                <a:solidFill>
                  <a:schemeClr val="bg1"/>
                </a:solidFill>
                <a:latin typeface="+mn-lt"/>
                <a:cs typeface="Arial"/>
              </a:rPr>
              <a:t>world grows</a:t>
            </a:r>
            <a:endParaRPr lang="en-GB" sz="900" b="1" i="0" kern="500" spc="0" baseline="0">
              <a:solidFill>
                <a:schemeClr val="bg1"/>
              </a:solidFill>
              <a:latin typeface="Arial"/>
              <a:cs typeface="Arial"/>
            </a:endParaRPr>
          </a:p>
        </p:txBody>
      </p:sp>
      <p:sp>
        <p:nvSpPr>
          <p:cNvPr id="9" name="TextBox 8">
            <a:extLst>
              <a:ext uri="{FF2B5EF4-FFF2-40B4-BE49-F238E27FC236}">
                <a16:creationId xmlns:a16="http://schemas.microsoft.com/office/drawing/2014/main" id="{68DE543F-F742-BF46-A55F-542A078AFE10}"/>
              </a:ext>
            </a:extLst>
          </p:cNvPr>
          <p:cNvSpPr txBox="1"/>
          <p:nvPr userDrawn="1"/>
        </p:nvSpPr>
        <p:spPr>
          <a:xfrm>
            <a:off x="329252" y="908050"/>
            <a:ext cx="4703763" cy="450123"/>
          </a:xfrm>
          <a:prstGeom prst="rect">
            <a:avLst/>
          </a:prstGeom>
          <a:noFill/>
        </p:spPr>
        <p:txBody>
          <a:bodyPr wrap="square" lIns="0" tIns="0" rIns="0" bIns="0" rtlCol="0" anchor="ctr">
            <a:noAutofit/>
          </a:bodyPr>
          <a:lstStyle/>
          <a:p>
            <a:pPr algn="l"/>
            <a:r>
              <a:rPr lang="en-US" sz="3250" b="0" spc="45" dirty="0">
                <a:solidFill>
                  <a:schemeClr val="tx1"/>
                </a:solidFill>
                <a:latin typeface="+mj-lt"/>
                <a:cs typeface="Arial"/>
              </a:rPr>
              <a:t>Our unique approach</a:t>
            </a:r>
          </a:p>
        </p:txBody>
      </p:sp>
      <p:pic>
        <p:nvPicPr>
          <p:cNvPr id="22" name="Picture 21">
            <a:extLst>
              <a:ext uri="{FF2B5EF4-FFF2-40B4-BE49-F238E27FC236}">
                <a16:creationId xmlns:a16="http://schemas.microsoft.com/office/drawing/2014/main" id="{45E76044-C447-0B43-8956-E23A6015011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pic>
        <p:nvPicPr>
          <p:cNvPr id="3" name="Picture 2" descr="Diagram&#10;&#10;Description automatically generated">
            <a:extLst>
              <a:ext uri="{FF2B5EF4-FFF2-40B4-BE49-F238E27FC236}">
                <a16:creationId xmlns:a16="http://schemas.microsoft.com/office/drawing/2014/main" id="{8F36934C-E6FE-B44A-97E8-097E5591D3F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85506" y="1713198"/>
            <a:ext cx="6959600" cy="4033838"/>
          </a:xfrm>
          <a:prstGeom prst="rect">
            <a:avLst/>
          </a:prstGeom>
        </p:spPr>
      </p:pic>
      <p:pic>
        <p:nvPicPr>
          <p:cNvPr id="8" name="Graphic 7">
            <a:extLst>
              <a:ext uri="{FF2B5EF4-FFF2-40B4-BE49-F238E27FC236}">
                <a16:creationId xmlns:a16="http://schemas.microsoft.com/office/drawing/2014/main" id="{01F850DD-F75C-E048-9CC7-434D9066871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3856175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3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92AFEC-D087-4A77-954C-7AF28E1D4917}"/>
              </a:ext>
            </a:extLst>
          </p:cNvPr>
          <p:cNvSpPr>
            <a:spLocks noGrp="1"/>
          </p:cNvSpPr>
          <p:nvPr>
            <p:ph type="sldNum" sz="quarter" idx="12"/>
          </p:nvPr>
        </p:nvSpPr>
        <p:spPr/>
        <p:txBody>
          <a:bodyPr/>
          <a:lstStyle/>
          <a:p>
            <a:fld id="{A0E09D49-5623-421D-A12D-4F7C60EF8DEF}" type="slidenum">
              <a:rPr lang="en-GB" smtClean="0"/>
              <a:t>‹#›</a:t>
            </a:fld>
            <a:endParaRPr lang="en-GB"/>
          </a:p>
        </p:txBody>
      </p:sp>
      <p:sp>
        <p:nvSpPr>
          <p:cNvPr id="3" name="TextBox 2">
            <a:extLst>
              <a:ext uri="{FF2B5EF4-FFF2-40B4-BE49-F238E27FC236}">
                <a16:creationId xmlns:a16="http://schemas.microsoft.com/office/drawing/2014/main" id="{D2902B98-1ED6-C242-89D3-EDF3A3006633}"/>
              </a:ext>
            </a:extLst>
          </p:cNvPr>
          <p:cNvSpPr txBox="1"/>
          <p:nvPr userDrawn="1"/>
        </p:nvSpPr>
        <p:spPr>
          <a:xfrm>
            <a:off x="1807779" y="1124607"/>
            <a:ext cx="0" cy="0"/>
          </a:xfrm>
          <a:prstGeom prst="rect">
            <a:avLst/>
          </a:prstGeom>
          <a:noFill/>
        </p:spPr>
        <p:txBody>
          <a:bodyPr wrap="none" lIns="0" tIns="0" rIns="0" bIns="0" rtlCol="0" anchor="ctr">
            <a:noAutofit/>
          </a:bodyPr>
          <a:lstStyle/>
          <a:p>
            <a:pPr algn="ctr"/>
            <a:endParaRPr lang="en-US" sz="3000" b="1" spc="45">
              <a:solidFill>
                <a:srgbClr val="123845"/>
              </a:solidFill>
              <a:cs typeface="Arial"/>
            </a:endParaRPr>
          </a:p>
        </p:txBody>
      </p:sp>
      <p:pic>
        <p:nvPicPr>
          <p:cNvPr id="7" name="Picture 6">
            <a:extLst>
              <a:ext uri="{FF2B5EF4-FFF2-40B4-BE49-F238E27FC236}">
                <a16:creationId xmlns:a16="http://schemas.microsoft.com/office/drawing/2014/main" id="{FB5CA5F8-110A-6D4D-B3C7-0B0E3CF16E6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itle 1">
            <a:extLst>
              <a:ext uri="{FF2B5EF4-FFF2-40B4-BE49-F238E27FC236}">
                <a16:creationId xmlns:a16="http://schemas.microsoft.com/office/drawing/2014/main" id="{6D0540C7-EC46-B74B-9A20-44296BE9349E}"/>
              </a:ext>
            </a:extLst>
          </p:cNvPr>
          <p:cNvSpPr>
            <a:spLocks noGrp="1"/>
          </p:cNvSpPr>
          <p:nvPr>
            <p:ph type="title" hasCustomPrompt="1"/>
          </p:nvPr>
        </p:nvSpPr>
        <p:spPr>
          <a:xfrm>
            <a:off x="355600" y="1916113"/>
            <a:ext cx="4683125" cy="584775"/>
          </a:xfrm>
        </p:spPr>
        <p:txBody>
          <a:bodyPr wrap="square" anchor="t" anchorCtr="0">
            <a:spAutoFit/>
          </a:bodyPr>
          <a:lstStyle>
            <a:lvl1pPr>
              <a:lnSpc>
                <a:spcPct val="95000"/>
              </a:lnSpc>
              <a:defRPr sz="4000">
                <a:solidFill>
                  <a:schemeClr val="tx2"/>
                </a:solidFill>
              </a:defRPr>
            </a:lvl1pPr>
          </a:lstStyle>
          <a:p>
            <a:r>
              <a:rPr lang="en-US" dirty="0"/>
              <a:t>Divider</a:t>
            </a:r>
            <a:endParaRPr lang="en-GB" dirty="0"/>
          </a:p>
        </p:txBody>
      </p:sp>
      <p:pic>
        <p:nvPicPr>
          <p:cNvPr id="8" name="Graphic 9">
            <a:extLst>
              <a:ext uri="{FF2B5EF4-FFF2-40B4-BE49-F238E27FC236}">
                <a16:creationId xmlns:a16="http://schemas.microsoft.com/office/drawing/2014/main" id="{D3AC998F-EE75-3C4D-9951-B4DC7E352A0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3" y="6331541"/>
            <a:ext cx="2235926" cy="223985"/>
          </a:xfrm>
          <a:prstGeom prst="rect">
            <a:avLst/>
          </a:prstGeom>
        </p:spPr>
      </p:pic>
    </p:spTree>
    <p:extLst>
      <p:ext uri="{BB962C8B-B14F-4D97-AF65-F5344CB8AC3E}">
        <p14:creationId xmlns:p14="http://schemas.microsoft.com/office/powerpoint/2010/main" val="2867950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3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92AFEC-D087-4A77-954C-7AF28E1D4917}"/>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7" name="Picture 6">
            <a:extLst>
              <a:ext uri="{FF2B5EF4-FFF2-40B4-BE49-F238E27FC236}">
                <a16:creationId xmlns:a16="http://schemas.microsoft.com/office/drawing/2014/main" id="{09D7996B-ABA0-F14C-A9FF-DB7B20EC163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itle 1">
            <a:extLst>
              <a:ext uri="{FF2B5EF4-FFF2-40B4-BE49-F238E27FC236}">
                <a16:creationId xmlns:a16="http://schemas.microsoft.com/office/drawing/2014/main" id="{AAF5619D-BF0B-484E-9FDA-7851D73DB986}"/>
              </a:ext>
            </a:extLst>
          </p:cNvPr>
          <p:cNvSpPr>
            <a:spLocks noGrp="1"/>
          </p:cNvSpPr>
          <p:nvPr>
            <p:ph type="title" hasCustomPrompt="1"/>
          </p:nvPr>
        </p:nvSpPr>
        <p:spPr>
          <a:xfrm>
            <a:off x="355600" y="1916113"/>
            <a:ext cx="4683125" cy="584775"/>
          </a:xfrm>
        </p:spPr>
        <p:txBody>
          <a:bodyPr wrap="square" anchor="t" anchorCtr="0">
            <a:spAutoFit/>
          </a:bodyPr>
          <a:lstStyle>
            <a:lvl1pPr>
              <a:lnSpc>
                <a:spcPct val="95000"/>
              </a:lnSpc>
              <a:defRPr sz="4000">
                <a:solidFill>
                  <a:schemeClr val="tx2"/>
                </a:solidFill>
              </a:defRPr>
            </a:lvl1pPr>
          </a:lstStyle>
          <a:p>
            <a:r>
              <a:rPr lang="en-US" dirty="0"/>
              <a:t>Divider</a:t>
            </a:r>
            <a:endParaRPr lang="en-GB" dirty="0"/>
          </a:p>
        </p:txBody>
      </p:sp>
      <p:pic>
        <p:nvPicPr>
          <p:cNvPr id="9" name="Graphic 9">
            <a:extLst>
              <a:ext uri="{FF2B5EF4-FFF2-40B4-BE49-F238E27FC236}">
                <a16:creationId xmlns:a16="http://schemas.microsoft.com/office/drawing/2014/main" id="{32227681-CAFB-B74A-9AE8-0C9F72640DD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3" y="6331541"/>
            <a:ext cx="2235926" cy="223985"/>
          </a:xfrm>
          <a:prstGeom prst="rect">
            <a:avLst/>
          </a:prstGeom>
        </p:spPr>
      </p:pic>
    </p:spTree>
    <p:extLst>
      <p:ext uri="{BB962C8B-B14F-4D97-AF65-F5344CB8AC3E}">
        <p14:creationId xmlns:p14="http://schemas.microsoft.com/office/powerpoint/2010/main" val="115405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3c">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92AFEC-D087-4A77-954C-7AF28E1D4917}"/>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7" name="Picture 6">
            <a:extLst>
              <a:ext uri="{FF2B5EF4-FFF2-40B4-BE49-F238E27FC236}">
                <a16:creationId xmlns:a16="http://schemas.microsoft.com/office/drawing/2014/main" id="{6477AA17-0B96-7C41-9BA7-3F10C411098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itle 1">
            <a:extLst>
              <a:ext uri="{FF2B5EF4-FFF2-40B4-BE49-F238E27FC236}">
                <a16:creationId xmlns:a16="http://schemas.microsoft.com/office/drawing/2014/main" id="{EE7DC7B3-B1AD-5743-9983-A307D38A7CDB}"/>
              </a:ext>
            </a:extLst>
          </p:cNvPr>
          <p:cNvSpPr>
            <a:spLocks noGrp="1"/>
          </p:cNvSpPr>
          <p:nvPr>
            <p:ph type="title" hasCustomPrompt="1"/>
          </p:nvPr>
        </p:nvSpPr>
        <p:spPr>
          <a:xfrm>
            <a:off x="355600" y="1916113"/>
            <a:ext cx="4683125" cy="584775"/>
          </a:xfrm>
        </p:spPr>
        <p:txBody>
          <a:bodyPr wrap="square" anchor="t" anchorCtr="0">
            <a:spAutoFit/>
          </a:bodyPr>
          <a:lstStyle>
            <a:lvl1pPr>
              <a:lnSpc>
                <a:spcPct val="95000"/>
              </a:lnSpc>
              <a:defRPr sz="4000">
                <a:solidFill>
                  <a:schemeClr val="tx2"/>
                </a:solidFill>
              </a:defRPr>
            </a:lvl1pPr>
          </a:lstStyle>
          <a:p>
            <a:r>
              <a:rPr lang="en-US" dirty="0"/>
              <a:t>Divider</a:t>
            </a:r>
            <a:endParaRPr lang="en-GB" dirty="0"/>
          </a:p>
        </p:txBody>
      </p:sp>
      <p:pic>
        <p:nvPicPr>
          <p:cNvPr id="9" name="Graphic 9">
            <a:extLst>
              <a:ext uri="{FF2B5EF4-FFF2-40B4-BE49-F238E27FC236}">
                <a16:creationId xmlns:a16="http://schemas.microsoft.com/office/drawing/2014/main" id="{BBFB8D6F-DF59-614C-A1D0-5BBD1B146D9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3" y="6331541"/>
            <a:ext cx="2235926" cy="223985"/>
          </a:xfrm>
          <a:prstGeom prst="rect">
            <a:avLst/>
          </a:prstGeom>
        </p:spPr>
      </p:pic>
    </p:spTree>
    <p:extLst>
      <p:ext uri="{BB962C8B-B14F-4D97-AF65-F5344CB8AC3E}">
        <p14:creationId xmlns:p14="http://schemas.microsoft.com/office/powerpoint/2010/main" val="4120076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3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92AFEC-D087-4A77-954C-7AF28E1D4917}"/>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8" name="Picture 7">
            <a:extLst>
              <a:ext uri="{FF2B5EF4-FFF2-40B4-BE49-F238E27FC236}">
                <a16:creationId xmlns:a16="http://schemas.microsoft.com/office/drawing/2014/main" id="{0A70B665-357E-E64B-A907-A2C05D7A07F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itle 1">
            <a:extLst>
              <a:ext uri="{FF2B5EF4-FFF2-40B4-BE49-F238E27FC236}">
                <a16:creationId xmlns:a16="http://schemas.microsoft.com/office/drawing/2014/main" id="{FDF2281E-8C44-3F4A-ABB3-035613133F12}"/>
              </a:ext>
            </a:extLst>
          </p:cNvPr>
          <p:cNvSpPr>
            <a:spLocks noGrp="1"/>
          </p:cNvSpPr>
          <p:nvPr>
            <p:ph type="title" hasCustomPrompt="1"/>
          </p:nvPr>
        </p:nvSpPr>
        <p:spPr>
          <a:xfrm>
            <a:off x="355600" y="1916113"/>
            <a:ext cx="4683125" cy="584775"/>
          </a:xfrm>
        </p:spPr>
        <p:txBody>
          <a:bodyPr wrap="square" anchor="t" anchorCtr="0">
            <a:spAutoFit/>
          </a:bodyPr>
          <a:lstStyle>
            <a:lvl1pPr>
              <a:lnSpc>
                <a:spcPct val="95000"/>
              </a:lnSpc>
              <a:defRPr sz="4000">
                <a:solidFill>
                  <a:schemeClr val="tx2"/>
                </a:solidFill>
              </a:defRPr>
            </a:lvl1pPr>
          </a:lstStyle>
          <a:p>
            <a:r>
              <a:rPr lang="en-US" dirty="0"/>
              <a:t>Divider</a:t>
            </a:r>
            <a:endParaRPr lang="en-GB" dirty="0"/>
          </a:p>
        </p:txBody>
      </p:sp>
      <p:pic>
        <p:nvPicPr>
          <p:cNvPr id="7" name="Graphic 9">
            <a:extLst>
              <a:ext uri="{FF2B5EF4-FFF2-40B4-BE49-F238E27FC236}">
                <a16:creationId xmlns:a16="http://schemas.microsoft.com/office/drawing/2014/main" id="{652CA31D-63B1-9C46-B49E-AA89EB868B3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3" y="6331541"/>
            <a:ext cx="2235926" cy="223985"/>
          </a:xfrm>
          <a:prstGeom prst="rect">
            <a:avLst/>
          </a:prstGeom>
        </p:spPr>
      </p:pic>
    </p:spTree>
    <p:extLst>
      <p:ext uri="{BB962C8B-B14F-4D97-AF65-F5344CB8AC3E}">
        <p14:creationId xmlns:p14="http://schemas.microsoft.com/office/powerpoint/2010/main" val="93178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Image 1a">
    <p:bg>
      <p:bgPr>
        <a:solidFill>
          <a:srgbClr val="8EE8D8"/>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E927562-5E3F-B741-9CFA-5737556ECAFC}"/>
              </a:ext>
            </a:extLst>
          </p:cNvPr>
          <p:cNvSpPr>
            <a:spLocks noGrp="1"/>
          </p:cNvSpPr>
          <p:nvPr>
            <p:ph type="pic" sz="quarter" idx="14"/>
          </p:nvPr>
        </p:nvSpPr>
        <p:spPr>
          <a:xfrm>
            <a:off x="7956550" y="0"/>
            <a:ext cx="4235450" cy="6858000"/>
          </a:xfrm>
          <a:solidFill>
            <a:schemeClr val="bg1">
              <a:lumMod val="95000"/>
            </a:schemeClr>
          </a:solidFill>
        </p:spPr>
        <p:txBody>
          <a:bodyPr/>
          <a:lstStyle>
            <a:lvl1pPr marL="0" indent="0" algn="ctr">
              <a:buNone/>
              <a:defRPr/>
            </a:lvl1pPr>
          </a:lstStyle>
          <a:p>
            <a:r>
              <a:rPr lang="en-US"/>
              <a:t>Click icon to add picture</a:t>
            </a:r>
            <a:endParaRPr lang="en-GB"/>
          </a:p>
        </p:txBody>
      </p:sp>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sp>
        <p:nvSpPr>
          <p:cNvPr id="8" name="Text Placeholder 7">
            <a:extLst>
              <a:ext uri="{FF2B5EF4-FFF2-40B4-BE49-F238E27FC236}">
                <a16:creationId xmlns:a16="http://schemas.microsoft.com/office/drawing/2014/main" id="{D6A5FB07-EC37-014E-9349-DE997F227125}"/>
              </a:ext>
            </a:extLst>
          </p:cNvPr>
          <p:cNvSpPr>
            <a:spLocks noGrp="1"/>
          </p:cNvSpPr>
          <p:nvPr>
            <p:ph type="body" sz="quarter" idx="13"/>
          </p:nvPr>
        </p:nvSpPr>
        <p:spPr>
          <a:xfrm>
            <a:off x="334964" y="1916112"/>
            <a:ext cx="6805611"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a:extLst>
              <a:ext uri="{FF2B5EF4-FFF2-40B4-BE49-F238E27FC236}">
                <a16:creationId xmlns:a16="http://schemas.microsoft.com/office/drawing/2014/main" id="{93C991E2-B572-9D40-B98A-8979CE187A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itle 1">
            <a:extLst>
              <a:ext uri="{FF2B5EF4-FFF2-40B4-BE49-F238E27FC236}">
                <a16:creationId xmlns:a16="http://schemas.microsoft.com/office/drawing/2014/main" id="{BCDE7EF8-87A8-2D44-8FBE-7C104401497D}"/>
              </a:ext>
            </a:extLst>
          </p:cNvPr>
          <p:cNvSpPr>
            <a:spLocks noGrp="1"/>
          </p:cNvSpPr>
          <p:nvPr>
            <p:ph type="title" hasCustomPrompt="1"/>
          </p:nvPr>
        </p:nvSpPr>
        <p:spPr>
          <a:xfrm>
            <a:off x="329252" y="908050"/>
            <a:ext cx="6805611" cy="450123"/>
          </a:xfrm>
        </p:spPr>
        <p:txBody>
          <a:bodyPr/>
          <a:lstStyle/>
          <a:p>
            <a:r>
              <a:rPr lang="en-US"/>
              <a:t>Title here</a:t>
            </a:r>
            <a:endParaRPr lang="en-GB"/>
          </a:p>
        </p:txBody>
      </p:sp>
      <p:pic>
        <p:nvPicPr>
          <p:cNvPr id="12" name="Graphic 9">
            <a:extLst>
              <a:ext uri="{FF2B5EF4-FFF2-40B4-BE49-F238E27FC236}">
                <a16:creationId xmlns:a16="http://schemas.microsoft.com/office/drawing/2014/main" id="{45865EBC-0318-6744-AF09-7EF9993020C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3" y="6331737"/>
            <a:ext cx="2235926" cy="223592"/>
          </a:xfrm>
          <a:prstGeom prst="rect">
            <a:avLst/>
          </a:prstGeom>
        </p:spPr>
      </p:pic>
    </p:spTree>
    <p:extLst>
      <p:ext uri="{BB962C8B-B14F-4D97-AF65-F5344CB8AC3E}">
        <p14:creationId xmlns:p14="http://schemas.microsoft.com/office/powerpoint/2010/main" val="2273083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Image 1b">
    <p:bg>
      <p:bgPr>
        <a:solidFill>
          <a:schemeClr val="bg1">
            <a:alpha val="0"/>
          </a:schemeClr>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6AED7B02-3480-6A4E-893D-BCC7C346D295}"/>
              </a:ext>
            </a:extLst>
          </p:cNvPr>
          <p:cNvSpPr>
            <a:spLocks noGrp="1"/>
          </p:cNvSpPr>
          <p:nvPr>
            <p:ph type="pic" sz="quarter" idx="14"/>
          </p:nvPr>
        </p:nvSpPr>
        <p:spPr>
          <a:xfrm>
            <a:off x="6095999" y="0"/>
            <a:ext cx="6096001" cy="6858000"/>
          </a:xfrm>
          <a:solidFill>
            <a:schemeClr val="bg1">
              <a:lumMod val="95000"/>
            </a:schemeClr>
          </a:solidFill>
        </p:spPr>
        <p:txBody>
          <a:bodyPr/>
          <a:lstStyle>
            <a:lvl1pPr marL="0" indent="0" algn="ctr">
              <a:buNone/>
              <a:defRPr/>
            </a:lvl1pPr>
          </a:lstStyle>
          <a:p>
            <a:r>
              <a:rPr lang="en-US"/>
              <a:t>Click icon to add picture</a:t>
            </a:r>
            <a:endParaRPr lang="en-GB"/>
          </a:p>
        </p:txBody>
      </p:sp>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sp>
        <p:nvSpPr>
          <p:cNvPr id="8" name="Text Placeholder 7">
            <a:extLst>
              <a:ext uri="{FF2B5EF4-FFF2-40B4-BE49-F238E27FC236}">
                <a16:creationId xmlns:a16="http://schemas.microsoft.com/office/drawing/2014/main" id="{D6A5FB07-EC37-014E-9349-DE997F227125}"/>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a:extLst>
              <a:ext uri="{FF2B5EF4-FFF2-40B4-BE49-F238E27FC236}">
                <a16:creationId xmlns:a16="http://schemas.microsoft.com/office/drawing/2014/main" id="{9B481F3A-285C-134E-80FF-85B8FBE865B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itle 1">
            <a:extLst>
              <a:ext uri="{FF2B5EF4-FFF2-40B4-BE49-F238E27FC236}">
                <a16:creationId xmlns:a16="http://schemas.microsoft.com/office/drawing/2014/main" id="{19CCDAB4-CC4A-1549-AAC2-114849E0A67F}"/>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12" name="Graphic 7">
            <a:extLst>
              <a:ext uri="{FF2B5EF4-FFF2-40B4-BE49-F238E27FC236}">
                <a16:creationId xmlns:a16="http://schemas.microsoft.com/office/drawing/2014/main" id="{83DB7343-5153-174A-B83E-4D16D41D526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2818841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Image 1c">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55727D-7945-B441-BDD3-2C491A367EA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7438" y="0"/>
            <a:ext cx="6024562" cy="6857999"/>
          </a:xfrm>
          <a:prstGeom prst="rect">
            <a:avLst/>
          </a:prstGeom>
        </p:spPr>
      </p:pic>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9" name="Picture 8">
            <a:extLst>
              <a:ext uri="{FF2B5EF4-FFF2-40B4-BE49-F238E27FC236}">
                <a16:creationId xmlns:a16="http://schemas.microsoft.com/office/drawing/2014/main" id="{4785AAA8-3359-0E47-AF0D-FBFCA26CE20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05783B40-8761-F141-B790-54962F3CE95F}"/>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BD5A4E32-BB75-2644-9816-AB6F3F7960B2}"/>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11" name="Graphic 7">
            <a:extLst>
              <a:ext uri="{FF2B5EF4-FFF2-40B4-BE49-F238E27FC236}">
                <a16:creationId xmlns:a16="http://schemas.microsoft.com/office/drawing/2014/main" id="{10C55813-0D05-3546-89D3-726D5C3BCD1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266919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Image 1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55727D-7945-B441-BDD3-2C491A367EA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7438" y="0"/>
            <a:ext cx="6096000" cy="6857999"/>
          </a:xfrm>
          <a:prstGeom prst="rect">
            <a:avLst/>
          </a:prstGeom>
        </p:spPr>
      </p:pic>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lvl1pPr>
              <a:defRPr>
                <a:solidFill>
                  <a:schemeClr val="tx1"/>
                </a:solidFill>
              </a:defRPr>
            </a:lvl1pPr>
          </a:lstStyle>
          <a:p>
            <a:fld id="{A0E09D49-5623-421D-A12D-4F7C60EF8DEF}" type="slidenum">
              <a:rPr lang="en-GB" smtClean="0"/>
              <a:pPr/>
              <a:t>‹#›</a:t>
            </a:fld>
            <a:endParaRPr lang="en-GB"/>
          </a:p>
        </p:txBody>
      </p:sp>
      <p:pic>
        <p:nvPicPr>
          <p:cNvPr id="9" name="Picture 8">
            <a:extLst>
              <a:ext uri="{FF2B5EF4-FFF2-40B4-BE49-F238E27FC236}">
                <a16:creationId xmlns:a16="http://schemas.microsoft.com/office/drawing/2014/main" id="{77BA61FD-F26B-1D43-9B86-30D363A5E0D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9EBBB41E-1FDD-E944-AF02-245960218965}"/>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1BD91301-5166-1744-9B6A-DC2907BE3D06}"/>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11" name="Graphic 7">
            <a:extLst>
              <a:ext uri="{FF2B5EF4-FFF2-40B4-BE49-F238E27FC236}">
                <a16:creationId xmlns:a16="http://schemas.microsoft.com/office/drawing/2014/main" id="{7265F57D-2930-534F-AB13-F0262F13992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23054615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Image 1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55727D-7945-B441-BDD3-2C491A367EA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7438" y="0"/>
            <a:ext cx="6096000" cy="6858000"/>
          </a:xfrm>
          <a:prstGeom prst="rect">
            <a:avLst/>
          </a:prstGeom>
        </p:spPr>
      </p:pic>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lvl1pPr>
              <a:defRPr>
                <a:solidFill>
                  <a:schemeClr val="tx1"/>
                </a:solidFill>
              </a:defRPr>
            </a:lvl1pPr>
          </a:lstStyle>
          <a:p>
            <a:fld id="{A0E09D49-5623-421D-A12D-4F7C60EF8DEF}" type="slidenum">
              <a:rPr lang="en-GB" smtClean="0"/>
              <a:pPr/>
              <a:t>‹#›</a:t>
            </a:fld>
            <a:endParaRPr lang="en-GB"/>
          </a:p>
        </p:txBody>
      </p:sp>
      <p:pic>
        <p:nvPicPr>
          <p:cNvPr id="9" name="Picture 8">
            <a:extLst>
              <a:ext uri="{FF2B5EF4-FFF2-40B4-BE49-F238E27FC236}">
                <a16:creationId xmlns:a16="http://schemas.microsoft.com/office/drawing/2014/main" id="{77BA61FD-F26B-1D43-9B86-30D363A5E0D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9EBBB41E-1FDD-E944-AF02-245960218965}"/>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1BD91301-5166-1744-9B6A-DC2907BE3D06}"/>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11" name="Graphic 7">
            <a:extLst>
              <a:ext uri="{FF2B5EF4-FFF2-40B4-BE49-F238E27FC236}">
                <a16:creationId xmlns:a16="http://schemas.microsoft.com/office/drawing/2014/main" id="{4F06C68C-58E6-EA4F-A70D-3075851A2C3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1347775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_1_colum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sp>
        <p:nvSpPr>
          <p:cNvPr id="3" name="TextBox 2">
            <a:extLst>
              <a:ext uri="{FF2B5EF4-FFF2-40B4-BE49-F238E27FC236}">
                <a16:creationId xmlns:a16="http://schemas.microsoft.com/office/drawing/2014/main" id="{EB9350E7-91D1-E540-A697-D837ACD028B2}"/>
              </a:ext>
            </a:extLst>
          </p:cNvPr>
          <p:cNvSpPr txBox="1"/>
          <p:nvPr userDrawn="1"/>
        </p:nvSpPr>
        <p:spPr>
          <a:xfrm>
            <a:off x="9298546" y="6010141"/>
            <a:ext cx="0" cy="0"/>
          </a:xfrm>
          <a:prstGeom prst="rect">
            <a:avLst/>
          </a:prstGeom>
          <a:noFill/>
        </p:spPr>
        <p:txBody>
          <a:bodyPr wrap="none" lIns="0" tIns="0" rIns="0" bIns="0" rtlCol="0" anchor="ctr">
            <a:noAutofit/>
          </a:bodyPr>
          <a:lstStyle/>
          <a:p>
            <a:pPr algn="ctr"/>
            <a:endParaRPr lang="en-US" sz="3000" b="1" spc="45">
              <a:solidFill>
                <a:srgbClr val="123845"/>
              </a:solidFill>
              <a:cs typeface="Arial"/>
            </a:endParaRPr>
          </a:p>
        </p:txBody>
      </p:sp>
      <p:sp>
        <p:nvSpPr>
          <p:cNvPr id="4" name="TextBox 3">
            <a:extLst>
              <a:ext uri="{FF2B5EF4-FFF2-40B4-BE49-F238E27FC236}">
                <a16:creationId xmlns:a16="http://schemas.microsoft.com/office/drawing/2014/main" id="{F287B013-B6E4-354A-B82E-63FE3841D4A3}"/>
              </a:ext>
            </a:extLst>
          </p:cNvPr>
          <p:cNvSpPr txBox="1"/>
          <p:nvPr userDrawn="1"/>
        </p:nvSpPr>
        <p:spPr>
          <a:xfrm>
            <a:off x="9242738" y="5997262"/>
            <a:ext cx="0" cy="0"/>
          </a:xfrm>
          <a:prstGeom prst="rect">
            <a:avLst/>
          </a:prstGeom>
          <a:noFill/>
        </p:spPr>
        <p:txBody>
          <a:bodyPr wrap="none" lIns="0" tIns="0" rIns="0" bIns="0" rtlCol="0" anchor="ctr">
            <a:noAutofit/>
          </a:bodyPr>
          <a:lstStyle/>
          <a:p>
            <a:pPr algn="ctr"/>
            <a:endParaRPr lang="en-US" sz="3000" b="1" spc="45">
              <a:solidFill>
                <a:srgbClr val="123845"/>
              </a:solidFill>
              <a:cs typeface="Arial"/>
            </a:endParaRPr>
          </a:p>
        </p:txBody>
      </p:sp>
      <p:pic>
        <p:nvPicPr>
          <p:cNvPr id="14" name="Picture 13">
            <a:extLst>
              <a:ext uri="{FF2B5EF4-FFF2-40B4-BE49-F238E27FC236}">
                <a16:creationId xmlns:a16="http://schemas.microsoft.com/office/drawing/2014/main" id="{4A352464-E9BC-F741-93F3-6735FD68AF3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2" name="Text Placeholder 7">
            <a:extLst>
              <a:ext uri="{FF2B5EF4-FFF2-40B4-BE49-F238E27FC236}">
                <a16:creationId xmlns:a16="http://schemas.microsoft.com/office/drawing/2014/main" id="{A44DDF2A-86C1-084F-B1B8-56D1C91B1C17}"/>
              </a:ext>
            </a:extLst>
          </p:cNvPr>
          <p:cNvSpPr>
            <a:spLocks noGrp="1"/>
          </p:cNvSpPr>
          <p:nvPr>
            <p:ph type="body" sz="quarter" idx="14"/>
          </p:nvPr>
        </p:nvSpPr>
        <p:spPr>
          <a:xfrm>
            <a:off x="340520" y="1916114"/>
            <a:ext cx="11510960" cy="4033836"/>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itle 1">
            <a:extLst>
              <a:ext uri="{FF2B5EF4-FFF2-40B4-BE49-F238E27FC236}">
                <a16:creationId xmlns:a16="http://schemas.microsoft.com/office/drawing/2014/main" id="{068674C4-E74E-FD4F-8888-65DE572BE06F}"/>
              </a:ext>
            </a:extLst>
          </p:cNvPr>
          <p:cNvSpPr>
            <a:spLocks noGrp="1"/>
          </p:cNvSpPr>
          <p:nvPr>
            <p:ph type="title" hasCustomPrompt="1"/>
          </p:nvPr>
        </p:nvSpPr>
        <p:spPr>
          <a:xfrm>
            <a:off x="334963" y="917005"/>
            <a:ext cx="9765724" cy="450123"/>
          </a:xfrm>
        </p:spPr>
        <p:txBody>
          <a:bodyPr/>
          <a:lstStyle/>
          <a:p>
            <a:r>
              <a:rPr lang="en-US" dirty="0"/>
              <a:t>Title here</a:t>
            </a:r>
            <a:endParaRPr lang="en-GB" dirty="0"/>
          </a:p>
        </p:txBody>
      </p:sp>
    </p:spTree>
    <p:extLst>
      <p:ext uri="{BB962C8B-B14F-4D97-AF65-F5344CB8AC3E}">
        <p14:creationId xmlns:p14="http://schemas.microsoft.com/office/powerpoint/2010/main" val="28236097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Image 1f">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55727D-7945-B441-BDD3-2C491A367EA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7438" y="0"/>
            <a:ext cx="6096000" cy="6857999"/>
          </a:xfrm>
          <a:prstGeom prst="rect">
            <a:avLst/>
          </a:prstGeom>
        </p:spPr>
      </p:pic>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lvl1pPr>
              <a:defRPr>
                <a:solidFill>
                  <a:schemeClr val="tx1"/>
                </a:solidFill>
              </a:defRPr>
            </a:lvl1pPr>
          </a:lstStyle>
          <a:p>
            <a:fld id="{A0E09D49-5623-421D-A12D-4F7C60EF8DEF}" type="slidenum">
              <a:rPr lang="en-GB" smtClean="0"/>
              <a:pPr/>
              <a:t>‹#›</a:t>
            </a:fld>
            <a:endParaRPr lang="en-GB"/>
          </a:p>
        </p:txBody>
      </p:sp>
      <p:pic>
        <p:nvPicPr>
          <p:cNvPr id="9" name="Picture 8">
            <a:extLst>
              <a:ext uri="{FF2B5EF4-FFF2-40B4-BE49-F238E27FC236}">
                <a16:creationId xmlns:a16="http://schemas.microsoft.com/office/drawing/2014/main" id="{77BA61FD-F26B-1D43-9B86-30D363A5E0D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3B4F1054-E010-A649-9206-920350A26BDA}"/>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45447165-1D64-9F41-A541-4CAF234A4D0D}"/>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11" name="Graphic 7">
            <a:extLst>
              <a:ext uri="{FF2B5EF4-FFF2-40B4-BE49-F238E27FC236}">
                <a16:creationId xmlns:a16="http://schemas.microsoft.com/office/drawing/2014/main" id="{06543612-3D78-D04A-9F85-86A75EDEC8D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2762787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Image 1g">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55727D-7945-B441-BDD3-2C491A367EA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7438" y="0"/>
            <a:ext cx="6096000" cy="6858000"/>
          </a:xfrm>
          <a:prstGeom prst="rect">
            <a:avLst/>
          </a:prstGeom>
        </p:spPr>
      </p:pic>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lvl1pPr>
              <a:defRPr>
                <a:solidFill>
                  <a:schemeClr val="bg1"/>
                </a:solidFill>
              </a:defRPr>
            </a:lvl1pPr>
          </a:lstStyle>
          <a:p>
            <a:fld id="{A0E09D49-5623-421D-A12D-4F7C60EF8DEF}" type="slidenum">
              <a:rPr lang="en-GB" smtClean="0"/>
              <a:pPr/>
              <a:t>‹#›</a:t>
            </a:fld>
            <a:endParaRPr lang="en-GB"/>
          </a:p>
        </p:txBody>
      </p:sp>
      <p:pic>
        <p:nvPicPr>
          <p:cNvPr id="9" name="Picture 8">
            <a:extLst>
              <a:ext uri="{FF2B5EF4-FFF2-40B4-BE49-F238E27FC236}">
                <a16:creationId xmlns:a16="http://schemas.microsoft.com/office/drawing/2014/main" id="{77BA61FD-F26B-1D43-9B86-30D363A5E0D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3B4F1054-E010-A649-9206-920350A26BDA}"/>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45447165-1D64-9F41-A541-4CAF234A4D0D}"/>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11" name="Graphic 7">
            <a:extLst>
              <a:ext uri="{FF2B5EF4-FFF2-40B4-BE49-F238E27FC236}">
                <a16:creationId xmlns:a16="http://schemas.microsoft.com/office/drawing/2014/main" id="{73720A28-9431-6C4C-9585-CCF8AE3DECE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3611611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Image 1h">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55727D-7945-B441-BDD3-2C491A367EA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209002" y="0"/>
            <a:ext cx="6096000" cy="6858000"/>
          </a:xfrm>
          <a:prstGeom prst="rect">
            <a:avLst/>
          </a:prstGeom>
        </p:spPr>
      </p:pic>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lvl1pPr>
              <a:defRPr>
                <a:solidFill>
                  <a:schemeClr val="tx1"/>
                </a:solidFill>
              </a:defRPr>
            </a:lvl1pPr>
          </a:lstStyle>
          <a:p>
            <a:fld id="{A0E09D49-5623-421D-A12D-4F7C60EF8DEF}" type="slidenum">
              <a:rPr lang="en-GB" smtClean="0"/>
              <a:pPr/>
              <a:t>‹#›</a:t>
            </a:fld>
            <a:endParaRPr lang="en-GB"/>
          </a:p>
        </p:txBody>
      </p:sp>
      <p:pic>
        <p:nvPicPr>
          <p:cNvPr id="9" name="Picture 8">
            <a:extLst>
              <a:ext uri="{FF2B5EF4-FFF2-40B4-BE49-F238E27FC236}">
                <a16:creationId xmlns:a16="http://schemas.microsoft.com/office/drawing/2014/main" id="{77BA61FD-F26B-1D43-9B86-30D363A5E0D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3B4F1054-E010-A649-9206-920350A26BDA}"/>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45447165-1D64-9F41-A541-4CAF234A4D0D}"/>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11" name="Graphic 7">
            <a:extLst>
              <a:ext uri="{FF2B5EF4-FFF2-40B4-BE49-F238E27FC236}">
                <a16:creationId xmlns:a16="http://schemas.microsoft.com/office/drawing/2014/main" id="{C9FCB56D-79E9-174B-B4C7-79E284E05B0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3515065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Image 1i">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55727D-7945-B441-BDD3-2C491A367EA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209002" y="0"/>
            <a:ext cx="6096000" cy="6858000"/>
          </a:xfrm>
          <a:prstGeom prst="rect">
            <a:avLst/>
          </a:prstGeom>
        </p:spPr>
      </p:pic>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lvl1pPr>
              <a:defRPr>
                <a:solidFill>
                  <a:schemeClr val="tx1"/>
                </a:solidFill>
              </a:defRPr>
            </a:lvl1pPr>
          </a:lstStyle>
          <a:p>
            <a:fld id="{A0E09D49-5623-421D-A12D-4F7C60EF8DEF}" type="slidenum">
              <a:rPr lang="en-GB" smtClean="0"/>
              <a:pPr/>
              <a:t>‹#›</a:t>
            </a:fld>
            <a:endParaRPr lang="en-GB"/>
          </a:p>
        </p:txBody>
      </p:sp>
      <p:pic>
        <p:nvPicPr>
          <p:cNvPr id="9" name="Picture 8">
            <a:extLst>
              <a:ext uri="{FF2B5EF4-FFF2-40B4-BE49-F238E27FC236}">
                <a16:creationId xmlns:a16="http://schemas.microsoft.com/office/drawing/2014/main" id="{77BA61FD-F26B-1D43-9B86-30D363A5E0D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3B4F1054-E010-A649-9206-920350A26BDA}"/>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45447165-1D64-9F41-A541-4CAF234A4D0D}"/>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11" name="Graphic 7">
            <a:extLst>
              <a:ext uri="{FF2B5EF4-FFF2-40B4-BE49-F238E27FC236}">
                <a16:creationId xmlns:a16="http://schemas.microsoft.com/office/drawing/2014/main" id="{D8EC3ED1-59C3-3D49-86AF-406DD1C2BC7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3926300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j">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55727D-7945-B441-BDD3-2C491A367EA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7438" y="0"/>
            <a:ext cx="6096000" cy="6857999"/>
          </a:xfrm>
          <a:prstGeom prst="rect">
            <a:avLst/>
          </a:prstGeom>
        </p:spPr>
      </p:pic>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lvl1pPr>
              <a:defRPr>
                <a:solidFill>
                  <a:schemeClr val="bg1"/>
                </a:solidFill>
              </a:defRPr>
            </a:lvl1pPr>
          </a:lstStyle>
          <a:p>
            <a:fld id="{A0E09D49-5623-421D-A12D-4F7C60EF8DEF}" type="slidenum">
              <a:rPr lang="en-GB" smtClean="0"/>
              <a:pPr/>
              <a:t>‹#›</a:t>
            </a:fld>
            <a:endParaRPr lang="en-GB"/>
          </a:p>
        </p:txBody>
      </p:sp>
      <p:pic>
        <p:nvPicPr>
          <p:cNvPr id="9" name="Picture 8">
            <a:extLst>
              <a:ext uri="{FF2B5EF4-FFF2-40B4-BE49-F238E27FC236}">
                <a16:creationId xmlns:a16="http://schemas.microsoft.com/office/drawing/2014/main" id="{77BA61FD-F26B-1D43-9B86-30D363A5E0D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B7C9FE8D-B9DD-3448-8F56-BE172799C02B}"/>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4613CD24-9A76-BC49-922D-92932A952087}"/>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11" name="Graphic 7">
            <a:extLst>
              <a:ext uri="{FF2B5EF4-FFF2-40B4-BE49-F238E27FC236}">
                <a16:creationId xmlns:a16="http://schemas.microsoft.com/office/drawing/2014/main" id="{598A8A06-D1CE-C242-B201-2B0E3351EE3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1508924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1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55727D-7945-B441-BDD3-2C491A367EA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7438" y="0"/>
            <a:ext cx="6096000" cy="6858000"/>
          </a:xfrm>
          <a:prstGeom prst="rect">
            <a:avLst/>
          </a:prstGeom>
        </p:spPr>
      </p:pic>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lvl1pPr>
              <a:defRPr>
                <a:solidFill>
                  <a:schemeClr val="tx1"/>
                </a:solidFill>
              </a:defRPr>
            </a:lvl1pPr>
          </a:lstStyle>
          <a:p>
            <a:fld id="{A0E09D49-5623-421D-A12D-4F7C60EF8DEF}" type="slidenum">
              <a:rPr lang="en-GB" smtClean="0"/>
              <a:pPr/>
              <a:t>‹#›</a:t>
            </a:fld>
            <a:endParaRPr lang="en-GB" dirty="0"/>
          </a:p>
        </p:txBody>
      </p:sp>
      <p:pic>
        <p:nvPicPr>
          <p:cNvPr id="9" name="Picture 8">
            <a:extLst>
              <a:ext uri="{FF2B5EF4-FFF2-40B4-BE49-F238E27FC236}">
                <a16:creationId xmlns:a16="http://schemas.microsoft.com/office/drawing/2014/main" id="{77BA61FD-F26B-1D43-9B86-30D363A5E0D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B7C9FE8D-B9DD-3448-8F56-BE172799C02B}"/>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4613CD24-9A76-BC49-922D-92932A952087}"/>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8" name="Graphic 7">
            <a:extLst>
              <a:ext uri="{FF2B5EF4-FFF2-40B4-BE49-F238E27FC236}">
                <a16:creationId xmlns:a16="http://schemas.microsoft.com/office/drawing/2014/main" id="{D20D3EF0-2220-CF48-AF30-7971D2FF4BD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1586927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1l">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55727D-7945-B441-BDD3-2C491A367EA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7438" y="0"/>
            <a:ext cx="6096000" cy="6858000"/>
          </a:xfrm>
          <a:prstGeom prst="rect">
            <a:avLst/>
          </a:prstGeom>
        </p:spPr>
      </p:pic>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lvl1pPr>
              <a:defRPr>
                <a:solidFill>
                  <a:schemeClr val="tx1"/>
                </a:solidFill>
              </a:defRPr>
            </a:lvl1pPr>
          </a:lstStyle>
          <a:p>
            <a:fld id="{A0E09D49-5623-421D-A12D-4F7C60EF8DEF}" type="slidenum">
              <a:rPr lang="en-GB" smtClean="0"/>
              <a:pPr/>
              <a:t>‹#›</a:t>
            </a:fld>
            <a:endParaRPr lang="en-GB" dirty="0"/>
          </a:p>
        </p:txBody>
      </p:sp>
      <p:pic>
        <p:nvPicPr>
          <p:cNvPr id="9" name="Picture 8">
            <a:extLst>
              <a:ext uri="{FF2B5EF4-FFF2-40B4-BE49-F238E27FC236}">
                <a16:creationId xmlns:a16="http://schemas.microsoft.com/office/drawing/2014/main" id="{77BA61FD-F26B-1D43-9B86-30D363A5E0D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B7C9FE8D-B9DD-3448-8F56-BE172799C02B}"/>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4613CD24-9A76-BC49-922D-92932A952087}"/>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11" name="Graphic 7">
            <a:extLst>
              <a:ext uri="{FF2B5EF4-FFF2-40B4-BE49-F238E27FC236}">
                <a16:creationId xmlns:a16="http://schemas.microsoft.com/office/drawing/2014/main" id="{D8E6C576-7BE6-014A-AD37-41BA909E2C2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1969128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Image 1m">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55727D-7945-B441-BDD3-2C491A367EA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7438" y="0"/>
            <a:ext cx="6096000" cy="6858000"/>
          </a:xfrm>
          <a:prstGeom prst="rect">
            <a:avLst/>
          </a:prstGeom>
        </p:spPr>
      </p:pic>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lvl1pPr>
              <a:defRPr>
                <a:solidFill>
                  <a:schemeClr val="tx1"/>
                </a:solidFill>
              </a:defRPr>
            </a:lvl1pPr>
          </a:lstStyle>
          <a:p>
            <a:fld id="{A0E09D49-5623-421D-A12D-4F7C60EF8DEF}" type="slidenum">
              <a:rPr lang="en-GB" smtClean="0"/>
              <a:pPr/>
              <a:t>‹#›</a:t>
            </a:fld>
            <a:endParaRPr lang="en-GB" dirty="0"/>
          </a:p>
        </p:txBody>
      </p:sp>
      <p:pic>
        <p:nvPicPr>
          <p:cNvPr id="9" name="Picture 8">
            <a:extLst>
              <a:ext uri="{FF2B5EF4-FFF2-40B4-BE49-F238E27FC236}">
                <a16:creationId xmlns:a16="http://schemas.microsoft.com/office/drawing/2014/main" id="{77BA61FD-F26B-1D43-9B86-30D363A5E0D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B7C9FE8D-B9DD-3448-8F56-BE172799C02B}"/>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4613CD24-9A76-BC49-922D-92932A952087}"/>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11" name="Graphic 7">
            <a:extLst>
              <a:ext uri="{FF2B5EF4-FFF2-40B4-BE49-F238E27FC236}">
                <a16:creationId xmlns:a16="http://schemas.microsoft.com/office/drawing/2014/main" id="{8EE1D7FF-070F-DE4F-92B8-7CDD594CDB8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4025139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Image 2a">
    <p:bg>
      <p:bgPr>
        <a:solidFill>
          <a:srgbClr val="8EE8D8"/>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28966F-7727-A34D-BD40-896DF6E0C553}"/>
              </a:ext>
            </a:extLst>
          </p:cNvPr>
          <p:cNvSpPr>
            <a:spLocks noGrp="1"/>
          </p:cNvSpPr>
          <p:nvPr>
            <p:ph type="pic" sz="quarter" idx="14"/>
          </p:nvPr>
        </p:nvSpPr>
        <p:spPr>
          <a:xfrm>
            <a:off x="5594916" y="0"/>
            <a:ext cx="6597084" cy="6858000"/>
          </a:xfrm>
          <a:custGeom>
            <a:avLst/>
            <a:gdLst>
              <a:gd name="connsiteX0" fmla="*/ 421973 w 6597084"/>
              <a:gd name="connsiteY0" fmla="*/ 0 h 6858000"/>
              <a:gd name="connsiteX1" fmla="*/ 6597084 w 6597084"/>
              <a:gd name="connsiteY1" fmla="*/ 0 h 6858000"/>
              <a:gd name="connsiteX2" fmla="*/ 6597084 w 6597084"/>
              <a:gd name="connsiteY2" fmla="*/ 1674 h 6858000"/>
              <a:gd name="connsiteX3" fmla="*/ 6597084 w 6597084"/>
              <a:gd name="connsiteY3" fmla="*/ 13395 h 6858000"/>
              <a:gd name="connsiteX4" fmla="*/ 6597084 w 6597084"/>
              <a:gd name="connsiteY4" fmla="*/ 26161 h 6858000"/>
              <a:gd name="connsiteX5" fmla="*/ 6597084 w 6597084"/>
              <a:gd name="connsiteY5" fmla="*/ 45207 h 6858000"/>
              <a:gd name="connsiteX6" fmla="*/ 6597084 w 6597084"/>
              <a:gd name="connsiteY6" fmla="*/ 71786 h 6858000"/>
              <a:gd name="connsiteX7" fmla="*/ 6597084 w 6597084"/>
              <a:gd name="connsiteY7" fmla="*/ 107156 h 6858000"/>
              <a:gd name="connsiteX8" fmla="*/ 6597084 w 6597084"/>
              <a:gd name="connsiteY8" fmla="*/ 152572 h 6858000"/>
              <a:gd name="connsiteX9" fmla="*/ 6597084 w 6597084"/>
              <a:gd name="connsiteY9" fmla="*/ 209290 h 6858000"/>
              <a:gd name="connsiteX10" fmla="*/ 6597084 w 6597084"/>
              <a:gd name="connsiteY10" fmla="*/ 278565 h 6858000"/>
              <a:gd name="connsiteX11" fmla="*/ 6597084 w 6597084"/>
              <a:gd name="connsiteY11" fmla="*/ 361652 h 6858000"/>
              <a:gd name="connsiteX12" fmla="*/ 6597084 w 6597084"/>
              <a:gd name="connsiteY12" fmla="*/ 459809 h 6858000"/>
              <a:gd name="connsiteX13" fmla="*/ 6597084 w 6597084"/>
              <a:gd name="connsiteY13" fmla="*/ 574291 h 6858000"/>
              <a:gd name="connsiteX14" fmla="*/ 6597084 w 6597084"/>
              <a:gd name="connsiteY14" fmla="*/ 706352 h 6858000"/>
              <a:gd name="connsiteX15" fmla="*/ 6597084 w 6597084"/>
              <a:gd name="connsiteY15" fmla="*/ 857250 h 6858000"/>
              <a:gd name="connsiteX16" fmla="*/ 6597084 w 6597084"/>
              <a:gd name="connsiteY16" fmla="*/ 1028240 h 6858000"/>
              <a:gd name="connsiteX17" fmla="*/ 6597084 w 6597084"/>
              <a:gd name="connsiteY17" fmla="*/ 1220577 h 6858000"/>
              <a:gd name="connsiteX18" fmla="*/ 6597084 w 6597084"/>
              <a:gd name="connsiteY18" fmla="*/ 1435517 h 6858000"/>
              <a:gd name="connsiteX19" fmla="*/ 6597084 w 6597084"/>
              <a:gd name="connsiteY19" fmla="*/ 1674317 h 6858000"/>
              <a:gd name="connsiteX20" fmla="*/ 6597084 w 6597084"/>
              <a:gd name="connsiteY20" fmla="*/ 1938231 h 6858000"/>
              <a:gd name="connsiteX21" fmla="*/ 6597084 w 6597084"/>
              <a:gd name="connsiteY21" fmla="*/ 2228515 h 6858000"/>
              <a:gd name="connsiteX22" fmla="*/ 6597084 w 6597084"/>
              <a:gd name="connsiteY22" fmla="*/ 2546426 h 6858000"/>
              <a:gd name="connsiteX23" fmla="*/ 6597084 w 6597084"/>
              <a:gd name="connsiteY23" fmla="*/ 2716134 h 6858000"/>
              <a:gd name="connsiteX24" fmla="*/ 6597084 w 6597084"/>
              <a:gd name="connsiteY24" fmla="*/ 2893219 h 6858000"/>
              <a:gd name="connsiteX25" fmla="*/ 6597084 w 6597084"/>
              <a:gd name="connsiteY25" fmla="*/ 3077839 h 6858000"/>
              <a:gd name="connsiteX26" fmla="*/ 6597084 w 6597084"/>
              <a:gd name="connsiteY26" fmla="*/ 3270149 h 6858000"/>
              <a:gd name="connsiteX27" fmla="*/ 6597084 w 6597084"/>
              <a:gd name="connsiteY27" fmla="*/ 3470309 h 6858000"/>
              <a:gd name="connsiteX28" fmla="*/ 6597084 w 6597084"/>
              <a:gd name="connsiteY28" fmla="*/ 3678473 h 6858000"/>
              <a:gd name="connsiteX29" fmla="*/ 6597084 w 6597084"/>
              <a:gd name="connsiteY29" fmla="*/ 3894800 h 6858000"/>
              <a:gd name="connsiteX30" fmla="*/ 6597084 w 6597084"/>
              <a:gd name="connsiteY30" fmla="*/ 4119446 h 6858000"/>
              <a:gd name="connsiteX31" fmla="*/ 6597084 w 6597084"/>
              <a:gd name="connsiteY31" fmla="*/ 4352569 h 6858000"/>
              <a:gd name="connsiteX32" fmla="*/ 6597084 w 6597084"/>
              <a:gd name="connsiteY32" fmla="*/ 4594324 h 6858000"/>
              <a:gd name="connsiteX33" fmla="*/ 6597084 w 6597084"/>
              <a:gd name="connsiteY33" fmla="*/ 4844870 h 6858000"/>
              <a:gd name="connsiteX34" fmla="*/ 6597084 w 6597084"/>
              <a:gd name="connsiteY34" fmla="*/ 5104363 h 6858000"/>
              <a:gd name="connsiteX35" fmla="*/ 6597084 w 6597084"/>
              <a:gd name="connsiteY35" fmla="*/ 5372960 h 6858000"/>
              <a:gd name="connsiteX36" fmla="*/ 6597084 w 6597084"/>
              <a:gd name="connsiteY36" fmla="*/ 5650818 h 6858000"/>
              <a:gd name="connsiteX37" fmla="*/ 6597084 w 6597084"/>
              <a:gd name="connsiteY37" fmla="*/ 5938094 h 6858000"/>
              <a:gd name="connsiteX38" fmla="*/ 6597084 w 6597084"/>
              <a:gd name="connsiteY38" fmla="*/ 6234945 h 6858000"/>
              <a:gd name="connsiteX39" fmla="*/ 6597084 w 6597084"/>
              <a:gd name="connsiteY39" fmla="*/ 6541528 h 6858000"/>
              <a:gd name="connsiteX40" fmla="*/ 6597084 w 6597084"/>
              <a:gd name="connsiteY40" fmla="*/ 6858000 h 6858000"/>
              <a:gd name="connsiteX41" fmla="*/ 6595745 w 6597084"/>
              <a:gd name="connsiteY41" fmla="*/ 6858000 h 6858000"/>
              <a:gd name="connsiteX42" fmla="*/ 6586372 w 6597084"/>
              <a:gd name="connsiteY42" fmla="*/ 6858000 h 6858000"/>
              <a:gd name="connsiteX43" fmla="*/ 6560930 w 6597084"/>
              <a:gd name="connsiteY43" fmla="*/ 6858000 h 6858000"/>
              <a:gd name="connsiteX44" fmla="*/ 6539672 w 6597084"/>
              <a:gd name="connsiteY44" fmla="*/ 6858000 h 6858000"/>
              <a:gd name="connsiteX45" fmla="*/ 6511385 w 6597084"/>
              <a:gd name="connsiteY45" fmla="*/ 6858000 h 6858000"/>
              <a:gd name="connsiteX46" fmla="*/ 6475063 w 6597084"/>
              <a:gd name="connsiteY46" fmla="*/ 6858000 h 6858000"/>
              <a:gd name="connsiteX47" fmla="*/ 6429703 w 6597084"/>
              <a:gd name="connsiteY47" fmla="*/ 6858000 h 6858000"/>
              <a:gd name="connsiteX48" fmla="*/ 6374299 w 6597084"/>
              <a:gd name="connsiteY48" fmla="*/ 6858000 h 6858000"/>
              <a:gd name="connsiteX49" fmla="*/ 6307849 w 6597084"/>
              <a:gd name="connsiteY49" fmla="*/ 6858000 h 6858000"/>
              <a:gd name="connsiteX50" fmla="*/ 6229347 w 6597084"/>
              <a:gd name="connsiteY50" fmla="*/ 6858000 h 6858000"/>
              <a:gd name="connsiteX51" fmla="*/ 6137789 w 6597084"/>
              <a:gd name="connsiteY51" fmla="*/ 6858000 h 6858000"/>
              <a:gd name="connsiteX52" fmla="*/ 6032172 w 6597084"/>
              <a:gd name="connsiteY52" fmla="*/ 6858000 h 6858000"/>
              <a:gd name="connsiteX53" fmla="*/ 5911490 w 6597084"/>
              <a:gd name="connsiteY53" fmla="*/ 6858000 h 6858000"/>
              <a:gd name="connsiteX54" fmla="*/ 5774739 w 6597084"/>
              <a:gd name="connsiteY54" fmla="*/ 6858000 h 6858000"/>
              <a:gd name="connsiteX55" fmla="*/ 5620915 w 6597084"/>
              <a:gd name="connsiteY55" fmla="*/ 6858000 h 6858000"/>
              <a:gd name="connsiteX56" fmla="*/ 5449015 w 6597084"/>
              <a:gd name="connsiteY56" fmla="*/ 6858000 h 6858000"/>
              <a:gd name="connsiteX57" fmla="*/ 5258032 w 6597084"/>
              <a:gd name="connsiteY57" fmla="*/ 6858000 h 6858000"/>
              <a:gd name="connsiteX58" fmla="*/ 5046964 w 6597084"/>
              <a:gd name="connsiteY58" fmla="*/ 6858000 h 6858000"/>
              <a:gd name="connsiteX59" fmla="*/ 4814806 w 6597084"/>
              <a:gd name="connsiteY59" fmla="*/ 6858000 h 6858000"/>
              <a:gd name="connsiteX60" fmla="*/ 4560554 w 6597084"/>
              <a:gd name="connsiteY60" fmla="*/ 6858000 h 6858000"/>
              <a:gd name="connsiteX61" fmla="*/ 4283203 w 6597084"/>
              <a:gd name="connsiteY61" fmla="*/ 6858000 h 6858000"/>
              <a:gd name="connsiteX62" fmla="*/ 3981749 w 6597084"/>
              <a:gd name="connsiteY62" fmla="*/ 6858000 h 6858000"/>
              <a:gd name="connsiteX63" fmla="*/ 3655188 w 6597084"/>
              <a:gd name="connsiteY63" fmla="*/ 6858000 h 6858000"/>
              <a:gd name="connsiteX64" fmla="*/ 3302515 w 6597084"/>
              <a:gd name="connsiteY64" fmla="*/ 6858000 h 6858000"/>
              <a:gd name="connsiteX65" fmla="*/ 2922726 w 6597084"/>
              <a:gd name="connsiteY65" fmla="*/ 6858000 h 6858000"/>
              <a:gd name="connsiteX66" fmla="*/ 2514818 w 6597084"/>
              <a:gd name="connsiteY66" fmla="*/ 6858000 h 6858000"/>
              <a:gd name="connsiteX67" fmla="*/ 2077785 w 6597084"/>
              <a:gd name="connsiteY67" fmla="*/ 6858000 h 6858000"/>
              <a:gd name="connsiteX68" fmla="*/ 1848033 w 6597084"/>
              <a:gd name="connsiteY68" fmla="*/ 6858000 h 6858000"/>
              <a:gd name="connsiteX69" fmla="*/ 1610623 w 6597084"/>
              <a:gd name="connsiteY69" fmla="*/ 6858000 h 6858000"/>
              <a:gd name="connsiteX70" fmla="*/ 1365431 w 6597084"/>
              <a:gd name="connsiteY70" fmla="*/ 6858000 h 6858000"/>
              <a:gd name="connsiteX71" fmla="*/ 1112329 w 6597084"/>
              <a:gd name="connsiteY71" fmla="*/ 6858000 h 6858000"/>
              <a:gd name="connsiteX72" fmla="*/ 350557 w 6597084"/>
              <a:gd name="connsiteY72" fmla="*/ 3757613 h 6858000"/>
              <a:gd name="connsiteX73" fmla="*/ 626699 w 6597084"/>
              <a:gd name="connsiteY73" fmla="*/ 3324225 h 6858000"/>
              <a:gd name="connsiteX74" fmla="*/ 798098 w 6597084"/>
              <a:gd name="connsiteY74" fmla="*/ 1281113 h 6858000"/>
              <a:gd name="connsiteX75" fmla="*/ 598133 w 6597084"/>
              <a:gd name="connsiteY75" fmla="*/ 804863 h 6858000"/>
              <a:gd name="connsiteX76" fmla="*/ 421973 w 6597084"/>
              <a:gd name="connsiteY7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597084" h="6858000">
                <a:moveTo>
                  <a:pt x="421973" y="0"/>
                </a:moveTo>
                <a:lnTo>
                  <a:pt x="6597084" y="0"/>
                </a:lnTo>
                <a:lnTo>
                  <a:pt x="6597084" y="1674"/>
                </a:lnTo>
                <a:lnTo>
                  <a:pt x="6597084" y="13395"/>
                </a:lnTo>
                <a:lnTo>
                  <a:pt x="6597084" y="26161"/>
                </a:lnTo>
                <a:lnTo>
                  <a:pt x="6597084" y="45207"/>
                </a:lnTo>
                <a:lnTo>
                  <a:pt x="6597084" y="71786"/>
                </a:lnTo>
                <a:lnTo>
                  <a:pt x="6597084" y="107156"/>
                </a:lnTo>
                <a:lnTo>
                  <a:pt x="6597084" y="152572"/>
                </a:lnTo>
                <a:lnTo>
                  <a:pt x="6597084" y="209290"/>
                </a:lnTo>
                <a:lnTo>
                  <a:pt x="6597084" y="278565"/>
                </a:lnTo>
                <a:lnTo>
                  <a:pt x="6597084" y="361652"/>
                </a:lnTo>
                <a:lnTo>
                  <a:pt x="6597084" y="459809"/>
                </a:lnTo>
                <a:lnTo>
                  <a:pt x="6597084" y="574291"/>
                </a:lnTo>
                <a:lnTo>
                  <a:pt x="6597084" y="706352"/>
                </a:lnTo>
                <a:lnTo>
                  <a:pt x="6597084" y="857250"/>
                </a:lnTo>
                <a:lnTo>
                  <a:pt x="6597084" y="1028240"/>
                </a:lnTo>
                <a:lnTo>
                  <a:pt x="6597084" y="1220577"/>
                </a:lnTo>
                <a:lnTo>
                  <a:pt x="6597084" y="1435517"/>
                </a:lnTo>
                <a:lnTo>
                  <a:pt x="6597084" y="1674317"/>
                </a:lnTo>
                <a:lnTo>
                  <a:pt x="6597084" y="1938231"/>
                </a:lnTo>
                <a:lnTo>
                  <a:pt x="6597084" y="2228515"/>
                </a:lnTo>
                <a:lnTo>
                  <a:pt x="6597084" y="2546426"/>
                </a:lnTo>
                <a:lnTo>
                  <a:pt x="6597084" y="2716134"/>
                </a:lnTo>
                <a:lnTo>
                  <a:pt x="6597084" y="2893219"/>
                </a:lnTo>
                <a:lnTo>
                  <a:pt x="6597084" y="3077839"/>
                </a:lnTo>
                <a:lnTo>
                  <a:pt x="6597084" y="3270149"/>
                </a:lnTo>
                <a:lnTo>
                  <a:pt x="6597084" y="3470309"/>
                </a:lnTo>
                <a:lnTo>
                  <a:pt x="6597084" y="3678473"/>
                </a:lnTo>
                <a:lnTo>
                  <a:pt x="6597084" y="3894800"/>
                </a:lnTo>
                <a:lnTo>
                  <a:pt x="6597084" y="4119446"/>
                </a:lnTo>
                <a:lnTo>
                  <a:pt x="6597084" y="4352569"/>
                </a:lnTo>
                <a:lnTo>
                  <a:pt x="6597084" y="4594324"/>
                </a:lnTo>
                <a:lnTo>
                  <a:pt x="6597084" y="4844870"/>
                </a:lnTo>
                <a:lnTo>
                  <a:pt x="6597084" y="5104363"/>
                </a:lnTo>
                <a:lnTo>
                  <a:pt x="6597084" y="5372960"/>
                </a:lnTo>
                <a:lnTo>
                  <a:pt x="6597084" y="5650818"/>
                </a:lnTo>
                <a:lnTo>
                  <a:pt x="6597084" y="5938094"/>
                </a:lnTo>
                <a:lnTo>
                  <a:pt x="6597084" y="6234945"/>
                </a:lnTo>
                <a:lnTo>
                  <a:pt x="6597084" y="6541528"/>
                </a:lnTo>
                <a:lnTo>
                  <a:pt x="6597084" y="6858000"/>
                </a:lnTo>
                <a:lnTo>
                  <a:pt x="6595745" y="6858000"/>
                </a:lnTo>
                <a:lnTo>
                  <a:pt x="6586372" y="6858000"/>
                </a:lnTo>
                <a:lnTo>
                  <a:pt x="6560930" y="6858000"/>
                </a:lnTo>
                <a:lnTo>
                  <a:pt x="6539672" y="6858000"/>
                </a:lnTo>
                <a:lnTo>
                  <a:pt x="6511385" y="6858000"/>
                </a:lnTo>
                <a:lnTo>
                  <a:pt x="6475063" y="6858000"/>
                </a:lnTo>
                <a:lnTo>
                  <a:pt x="6429703" y="6858000"/>
                </a:lnTo>
                <a:lnTo>
                  <a:pt x="6374299" y="6858000"/>
                </a:lnTo>
                <a:lnTo>
                  <a:pt x="6307849" y="6858000"/>
                </a:lnTo>
                <a:lnTo>
                  <a:pt x="6229347" y="6858000"/>
                </a:lnTo>
                <a:lnTo>
                  <a:pt x="6137789" y="6858000"/>
                </a:lnTo>
                <a:lnTo>
                  <a:pt x="6032172" y="6858000"/>
                </a:lnTo>
                <a:lnTo>
                  <a:pt x="5911490" y="6858000"/>
                </a:lnTo>
                <a:lnTo>
                  <a:pt x="5774739" y="6858000"/>
                </a:lnTo>
                <a:lnTo>
                  <a:pt x="5620915" y="6858000"/>
                </a:lnTo>
                <a:lnTo>
                  <a:pt x="5449015" y="6858000"/>
                </a:lnTo>
                <a:lnTo>
                  <a:pt x="5258032" y="6858000"/>
                </a:lnTo>
                <a:lnTo>
                  <a:pt x="5046964" y="6858000"/>
                </a:lnTo>
                <a:lnTo>
                  <a:pt x="4814806" y="6858000"/>
                </a:lnTo>
                <a:lnTo>
                  <a:pt x="4560554" y="6858000"/>
                </a:lnTo>
                <a:lnTo>
                  <a:pt x="4283203" y="6858000"/>
                </a:lnTo>
                <a:lnTo>
                  <a:pt x="3981749" y="6858000"/>
                </a:lnTo>
                <a:lnTo>
                  <a:pt x="3655188" y="6858000"/>
                </a:lnTo>
                <a:lnTo>
                  <a:pt x="3302515" y="6858000"/>
                </a:lnTo>
                <a:lnTo>
                  <a:pt x="2922726" y="6858000"/>
                </a:lnTo>
                <a:lnTo>
                  <a:pt x="2514818" y="6858000"/>
                </a:lnTo>
                <a:lnTo>
                  <a:pt x="2077785" y="6858000"/>
                </a:lnTo>
                <a:lnTo>
                  <a:pt x="1848033" y="6858000"/>
                </a:lnTo>
                <a:lnTo>
                  <a:pt x="1610623" y="6858000"/>
                </a:lnTo>
                <a:lnTo>
                  <a:pt x="1365431" y="6858000"/>
                </a:lnTo>
                <a:lnTo>
                  <a:pt x="1112329" y="6858000"/>
                </a:lnTo>
                <a:cubicBezTo>
                  <a:pt x="93459" y="6272213"/>
                  <a:pt x="-373126" y="4891088"/>
                  <a:pt x="350557" y="3757613"/>
                </a:cubicBezTo>
                <a:cubicBezTo>
                  <a:pt x="350557" y="3757613"/>
                  <a:pt x="350557" y="3757613"/>
                  <a:pt x="626699" y="3324225"/>
                </a:cubicBezTo>
                <a:cubicBezTo>
                  <a:pt x="1017107" y="2709863"/>
                  <a:pt x="1083762" y="1947863"/>
                  <a:pt x="798098" y="1281113"/>
                </a:cubicBezTo>
                <a:cubicBezTo>
                  <a:pt x="798098" y="1281113"/>
                  <a:pt x="798098" y="1281113"/>
                  <a:pt x="598133" y="804863"/>
                </a:cubicBezTo>
                <a:cubicBezTo>
                  <a:pt x="483867" y="533400"/>
                  <a:pt x="426734" y="266700"/>
                  <a:pt x="421973" y="0"/>
                </a:cubicBezTo>
                <a:close/>
              </a:path>
            </a:pathLst>
          </a:custGeom>
          <a:solidFill>
            <a:schemeClr val="bg1">
              <a:lumMod val="95000"/>
            </a:schemeClr>
          </a:solidFill>
        </p:spPr>
        <p:txBody>
          <a:bodyPr wrap="square">
            <a:noAutofit/>
          </a:bodyPr>
          <a:lstStyle>
            <a:lvl1pPr marL="0" indent="0" algn="ctr">
              <a:buNone/>
              <a:defRPr/>
            </a:lvl1pPr>
          </a:lstStyle>
          <a:p>
            <a:r>
              <a:rPr lang="en-US"/>
              <a:t>Click icon to add picture</a:t>
            </a:r>
            <a:endParaRPr lang="en-GB"/>
          </a:p>
        </p:txBody>
      </p:sp>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9" name="Picture 8">
            <a:extLst>
              <a:ext uri="{FF2B5EF4-FFF2-40B4-BE49-F238E27FC236}">
                <a16:creationId xmlns:a16="http://schemas.microsoft.com/office/drawing/2014/main" id="{F984FBF5-8AEA-FC40-9688-4621F214038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1" name="Text Placeholder 7">
            <a:extLst>
              <a:ext uri="{FF2B5EF4-FFF2-40B4-BE49-F238E27FC236}">
                <a16:creationId xmlns:a16="http://schemas.microsoft.com/office/drawing/2014/main" id="{FC4C10C1-C923-364F-BC52-EFCE6A139580}"/>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itle 1">
            <a:extLst>
              <a:ext uri="{FF2B5EF4-FFF2-40B4-BE49-F238E27FC236}">
                <a16:creationId xmlns:a16="http://schemas.microsoft.com/office/drawing/2014/main" id="{C75CA135-5DD3-584A-8A91-4A169CF3C79D}"/>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12" name="Graphic 9">
            <a:extLst>
              <a:ext uri="{FF2B5EF4-FFF2-40B4-BE49-F238E27FC236}">
                <a16:creationId xmlns:a16="http://schemas.microsoft.com/office/drawing/2014/main" id="{CC21B2B3-B71E-8B43-BB21-92CAAC36E1B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3" y="6331737"/>
            <a:ext cx="2235926" cy="223592"/>
          </a:xfrm>
          <a:prstGeom prst="rect">
            <a:avLst/>
          </a:prstGeom>
        </p:spPr>
      </p:pic>
    </p:spTree>
    <p:extLst>
      <p:ext uri="{BB962C8B-B14F-4D97-AF65-F5344CB8AC3E}">
        <p14:creationId xmlns:p14="http://schemas.microsoft.com/office/powerpoint/2010/main" val="4071284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nd Image 2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7" name="Picture 6">
            <a:extLst>
              <a:ext uri="{FF2B5EF4-FFF2-40B4-BE49-F238E27FC236}">
                <a16:creationId xmlns:a16="http://schemas.microsoft.com/office/drawing/2014/main" id="{7A782287-C860-BC42-AD64-33FAE42EFD1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5D979D4F-5F7A-1347-9F28-1627E5008ECE}"/>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A12B0D72-F9B7-C747-8295-13D158143EFE}"/>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9" name="Graphic 7">
            <a:extLst>
              <a:ext uri="{FF2B5EF4-FFF2-40B4-BE49-F238E27FC236}">
                <a16:creationId xmlns:a16="http://schemas.microsoft.com/office/drawing/2014/main" id="{A28B2B06-14B1-9543-912D-12FDA76B28E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2582918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_2_colum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sp>
        <p:nvSpPr>
          <p:cNvPr id="3" name="TextBox 2">
            <a:extLst>
              <a:ext uri="{FF2B5EF4-FFF2-40B4-BE49-F238E27FC236}">
                <a16:creationId xmlns:a16="http://schemas.microsoft.com/office/drawing/2014/main" id="{EB9350E7-91D1-E540-A697-D837ACD028B2}"/>
              </a:ext>
            </a:extLst>
          </p:cNvPr>
          <p:cNvSpPr txBox="1"/>
          <p:nvPr userDrawn="1"/>
        </p:nvSpPr>
        <p:spPr>
          <a:xfrm>
            <a:off x="9298546" y="6010141"/>
            <a:ext cx="0" cy="0"/>
          </a:xfrm>
          <a:prstGeom prst="rect">
            <a:avLst/>
          </a:prstGeom>
          <a:noFill/>
        </p:spPr>
        <p:txBody>
          <a:bodyPr wrap="none" lIns="0" tIns="0" rIns="0" bIns="0" rtlCol="0" anchor="ctr">
            <a:noAutofit/>
          </a:bodyPr>
          <a:lstStyle/>
          <a:p>
            <a:pPr algn="ctr"/>
            <a:endParaRPr lang="en-US" sz="3000" b="1" spc="45">
              <a:solidFill>
                <a:srgbClr val="123845"/>
              </a:solidFill>
              <a:cs typeface="Arial"/>
            </a:endParaRPr>
          </a:p>
        </p:txBody>
      </p:sp>
      <p:sp>
        <p:nvSpPr>
          <p:cNvPr id="4" name="TextBox 3">
            <a:extLst>
              <a:ext uri="{FF2B5EF4-FFF2-40B4-BE49-F238E27FC236}">
                <a16:creationId xmlns:a16="http://schemas.microsoft.com/office/drawing/2014/main" id="{F287B013-B6E4-354A-B82E-63FE3841D4A3}"/>
              </a:ext>
            </a:extLst>
          </p:cNvPr>
          <p:cNvSpPr txBox="1"/>
          <p:nvPr userDrawn="1"/>
        </p:nvSpPr>
        <p:spPr>
          <a:xfrm>
            <a:off x="9242738" y="5997262"/>
            <a:ext cx="0" cy="0"/>
          </a:xfrm>
          <a:prstGeom prst="rect">
            <a:avLst/>
          </a:prstGeom>
          <a:noFill/>
        </p:spPr>
        <p:txBody>
          <a:bodyPr wrap="none" lIns="0" tIns="0" rIns="0" bIns="0" rtlCol="0" anchor="ctr">
            <a:noAutofit/>
          </a:bodyPr>
          <a:lstStyle/>
          <a:p>
            <a:pPr algn="ctr"/>
            <a:endParaRPr lang="en-US" sz="3000" b="1" spc="45">
              <a:solidFill>
                <a:srgbClr val="123845"/>
              </a:solidFill>
              <a:cs typeface="Arial"/>
            </a:endParaRPr>
          </a:p>
        </p:txBody>
      </p:sp>
      <p:pic>
        <p:nvPicPr>
          <p:cNvPr id="14" name="Picture 13">
            <a:extLst>
              <a:ext uri="{FF2B5EF4-FFF2-40B4-BE49-F238E27FC236}">
                <a16:creationId xmlns:a16="http://schemas.microsoft.com/office/drawing/2014/main" id="{4A352464-E9BC-F741-93F3-6735FD68AF3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2" name="Text Placeholder 7">
            <a:extLst>
              <a:ext uri="{FF2B5EF4-FFF2-40B4-BE49-F238E27FC236}">
                <a16:creationId xmlns:a16="http://schemas.microsoft.com/office/drawing/2014/main" id="{A44DDF2A-86C1-084F-B1B8-56D1C91B1C17}"/>
              </a:ext>
            </a:extLst>
          </p:cNvPr>
          <p:cNvSpPr>
            <a:spLocks noGrp="1"/>
          </p:cNvSpPr>
          <p:nvPr>
            <p:ph type="body" sz="quarter" idx="14"/>
          </p:nvPr>
        </p:nvSpPr>
        <p:spPr>
          <a:xfrm>
            <a:off x="340520" y="1916114"/>
            <a:ext cx="11510960" cy="4033836"/>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itle 1">
            <a:extLst>
              <a:ext uri="{FF2B5EF4-FFF2-40B4-BE49-F238E27FC236}">
                <a16:creationId xmlns:a16="http://schemas.microsoft.com/office/drawing/2014/main" id="{96DC517C-A680-534B-9867-13E962B8102D}"/>
              </a:ext>
            </a:extLst>
          </p:cNvPr>
          <p:cNvSpPr>
            <a:spLocks noGrp="1"/>
          </p:cNvSpPr>
          <p:nvPr>
            <p:ph type="title" hasCustomPrompt="1"/>
          </p:nvPr>
        </p:nvSpPr>
        <p:spPr>
          <a:xfrm>
            <a:off x="334963" y="917005"/>
            <a:ext cx="9765724" cy="450123"/>
          </a:xfrm>
        </p:spPr>
        <p:txBody>
          <a:bodyPr/>
          <a:lstStyle/>
          <a:p>
            <a:r>
              <a:rPr lang="en-US" dirty="0"/>
              <a:t>Title here</a:t>
            </a:r>
            <a:endParaRPr lang="en-GB" dirty="0"/>
          </a:p>
        </p:txBody>
      </p:sp>
      <p:pic>
        <p:nvPicPr>
          <p:cNvPr id="9" name="Graphic 7">
            <a:extLst>
              <a:ext uri="{FF2B5EF4-FFF2-40B4-BE49-F238E27FC236}">
                <a16:creationId xmlns:a16="http://schemas.microsoft.com/office/drawing/2014/main" id="{260F5007-0CA7-9342-9C36-4CB38527FC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609991" y="6387139"/>
            <a:ext cx="2235934" cy="223593"/>
          </a:xfrm>
          <a:prstGeom prst="rect">
            <a:avLst/>
          </a:prstGeom>
        </p:spPr>
      </p:pic>
    </p:spTree>
    <p:extLst>
      <p:ext uri="{BB962C8B-B14F-4D97-AF65-F5344CB8AC3E}">
        <p14:creationId xmlns:p14="http://schemas.microsoft.com/office/powerpoint/2010/main" val="2771396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Image 2c">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7" name="Picture 6">
            <a:extLst>
              <a:ext uri="{FF2B5EF4-FFF2-40B4-BE49-F238E27FC236}">
                <a16:creationId xmlns:a16="http://schemas.microsoft.com/office/drawing/2014/main" id="{39E7736A-2B67-214D-8544-D0EB1A116EE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1" name="Text Placeholder 7">
            <a:extLst>
              <a:ext uri="{FF2B5EF4-FFF2-40B4-BE49-F238E27FC236}">
                <a16:creationId xmlns:a16="http://schemas.microsoft.com/office/drawing/2014/main" id="{F0862597-4861-8D40-B530-63E887232569}"/>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0FB48658-4042-1742-8B4A-C7EFBA638959}"/>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9" name="Graphic 7">
            <a:extLst>
              <a:ext uri="{FF2B5EF4-FFF2-40B4-BE49-F238E27FC236}">
                <a16:creationId xmlns:a16="http://schemas.microsoft.com/office/drawing/2014/main" id="{80003BAE-BDC7-A24B-B52C-5A4D49A9625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42223336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Image 2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7" name="Picture 6">
            <a:extLst>
              <a:ext uri="{FF2B5EF4-FFF2-40B4-BE49-F238E27FC236}">
                <a16:creationId xmlns:a16="http://schemas.microsoft.com/office/drawing/2014/main" id="{39E7736A-2B67-214D-8544-D0EB1A116EE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F5EAEE96-002E-E040-8042-9966056D055C}"/>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9B688192-1C8B-0C4D-ACD5-50249F2FB529}"/>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9" name="Graphic 7">
            <a:extLst>
              <a:ext uri="{FF2B5EF4-FFF2-40B4-BE49-F238E27FC236}">
                <a16:creationId xmlns:a16="http://schemas.microsoft.com/office/drawing/2014/main" id="{715F101C-ADC0-684B-9176-8279E8EFDEB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1653147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Image 2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lvl1pPr>
              <a:defRPr>
                <a:solidFill>
                  <a:schemeClr val="bg1"/>
                </a:solidFill>
              </a:defRPr>
            </a:lvl1pPr>
          </a:lstStyle>
          <a:p>
            <a:fld id="{A0E09D49-5623-421D-A12D-4F7C60EF8DEF}" type="slidenum">
              <a:rPr lang="en-GB" smtClean="0"/>
              <a:pPr/>
              <a:t>‹#›</a:t>
            </a:fld>
            <a:endParaRPr lang="en-GB" dirty="0"/>
          </a:p>
        </p:txBody>
      </p:sp>
      <p:pic>
        <p:nvPicPr>
          <p:cNvPr id="7" name="Picture 6">
            <a:extLst>
              <a:ext uri="{FF2B5EF4-FFF2-40B4-BE49-F238E27FC236}">
                <a16:creationId xmlns:a16="http://schemas.microsoft.com/office/drawing/2014/main" id="{39E7736A-2B67-214D-8544-D0EB1A116EE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F5EAEE96-002E-E040-8042-9966056D055C}"/>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9B688192-1C8B-0C4D-ACD5-50249F2FB529}"/>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9" name="Graphic 7">
            <a:extLst>
              <a:ext uri="{FF2B5EF4-FFF2-40B4-BE49-F238E27FC236}">
                <a16:creationId xmlns:a16="http://schemas.microsoft.com/office/drawing/2014/main" id="{8BCF9FFB-FC9E-5544-8087-7B38923855A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3922719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Image 2f">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7" name="Picture 6">
            <a:extLst>
              <a:ext uri="{FF2B5EF4-FFF2-40B4-BE49-F238E27FC236}">
                <a16:creationId xmlns:a16="http://schemas.microsoft.com/office/drawing/2014/main" id="{39E7736A-2B67-214D-8544-D0EB1A116EE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F5EAEE96-002E-E040-8042-9966056D055C}"/>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9B688192-1C8B-0C4D-ACD5-50249F2FB529}"/>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9" name="Graphic 7">
            <a:extLst>
              <a:ext uri="{FF2B5EF4-FFF2-40B4-BE49-F238E27FC236}">
                <a16:creationId xmlns:a16="http://schemas.microsoft.com/office/drawing/2014/main" id="{D6D38238-9B49-C942-875E-B1823463D96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3513678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nd Image 2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7" name="Picture 6">
            <a:extLst>
              <a:ext uri="{FF2B5EF4-FFF2-40B4-BE49-F238E27FC236}">
                <a16:creationId xmlns:a16="http://schemas.microsoft.com/office/drawing/2014/main" id="{39E7736A-2B67-214D-8544-D0EB1A116EE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F5EAEE96-002E-E040-8042-9966056D055C}"/>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9B688192-1C8B-0C4D-ACD5-50249F2FB529}"/>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9" name="Graphic 7">
            <a:extLst>
              <a:ext uri="{FF2B5EF4-FFF2-40B4-BE49-F238E27FC236}">
                <a16:creationId xmlns:a16="http://schemas.microsoft.com/office/drawing/2014/main" id="{FE4B558A-FAC5-4643-8E25-9A16992C9DA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1571955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nd Image 2h">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070471-FB63-654B-9763-E2A57CE877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9" name="Picture 8">
            <a:extLst>
              <a:ext uri="{FF2B5EF4-FFF2-40B4-BE49-F238E27FC236}">
                <a16:creationId xmlns:a16="http://schemas.microsoft.com/office/drawing/2014/main" id="{435A5B63-702E-8646-8A14-64212B0BD9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1" name="Text Placeholder 7">
            <a:extLst>
              <a:ext uri="{FF2B5EF4-FFF2-40B4-BE49-F238E27FC236}">
                <a16:creationId xmlns:a16="http://schemas.microsoft.com/office/drawing/2014/main" id="{15C598BD-A35E-EF45-A93B-946651FB92B9}"/>
              </a:ext>
            </a:extLst>
          </p:cNvPr>
          <p:cNvSpPr>
            <a:spLocks noGrp="1"/>
          </p:cNvSpPr>
          <p:nvPr>
            <p:ph type="body" sz="quarter" idx="13"/>
          </p:nvPr>
        </p:nvSpPr>
        <p:spPr>
          <a:xfrm>
            <a:off x="334964" y="1916113"/>
            <a:ext cx="54562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29F4D35A-4BBC-3546-97FA-0DD452A6E859}"/>
              </a:ext>
            </a:extLst>
          </p:cNvPr>
          <p:cNvSpPr>
            <a:spLocks noGrp="1"/>
          </p:cNvSpPr>
          <p:nvPr>
            <p:ph type="title" hasCustomPrompt="1"/>
          </p:nvPr>
        </p:nvSpPr>
        <p:spPr>
          <a:xfrm>
            <a:off x="329252" y="908050"/>
            <a:ext cx="5456237" cy="450123"/>
          </a:xfrm>
        </p:spPr>
        <p:txBody>
          <a:bodyPr/>
          <a:lstStyle/>
          <a:p>
            <a:r>
              <a:rPr lang="en-US"/>
              <a:t>Title here</a:t>
            </a:r>
            <a:endParaRPr lang="en-GB"/>
          </a:p>
        </p:txBody>
      </p:sp>
      <p:pic>
        <p:nvPicPr>
          <p:cNvPr id="10" name="Graphic 7">
            <a:extLst>
              <a:ext uri="{FF2B5EF4-FFF2-40B4-BE49-F238E27FC236}">
                <a16:creationId xmlns:a16="http://schemas.microsoft.com/office/drawing/2014/main" id="{F632008C-12ED-0446-AA11-5A0DCC57367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853903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nd Graphic 1">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D367964D-867B-8D44-92C5-50D67797AB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92181" y="2506610"/>
            <a:ext cx="4183575" cy="4391268"/>
          </a:xfrm>
          <a:prstGeom prst="rect">
            <a:avLst/>
          </a:prstGeom>
        </p:spPr>
      </p:pic>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9" name="Picture 8">
            <a:extLst>
              <a:ext uri="{FF2B5EF4-FFF2-40B4-BE49-F238E27FC236}">
                <a16:creationId xmlns:a16="http://schemas.microsoft.com/office/drawing/2014/main" id="{179D8796-BF74-3E46-88EF-F5BCAB644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1" name="Text Placeholder 7">
            <a:extLst>
              <a:ext uri="{FF2B5EF4-FFF2-40B4-BE49-F238E27FC236}">
                <a16:creationId xmlns:a16="http://schemas.microsoft.com/office/drawing/2014/main" id="{32293C54-3A87-2C4E-B429-ACC2D898AD0E}"/>
              </a:ext>
            </a:extLst>
          </p:cNvPr>
          <p:cNvSpPr>
            <a:spLocks noGrp="1"/>
          </p:cNvSpPr>
          <p:nvPr>
            <p:ph type="body" sz="quarter" idx="13"/>
          </p:nvPr>
        </p:nvSpPr>
        <p:spPr>
          <a:xfrm>
            <a:off x="334964" y="1916113"/>
            <a:ext cx="762158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F9DF019A-A553-A748-9621-560B304A4870}"/>
              </a:ext>
            </a:extLst>
          </p:cNvPr>
          <p:cNvSpPr>
            <a:spLocks noGrp="1"/>
          </p:cNvSpPr>
          <p:nvPr>
            <p:ph type="title" hasCustomPrompt="1"/>
          </p:nvPr>
        </p:nvSpPr>
        <p:spPr>
          <a:xfrm>
            <a:off x="329252" y="908050"/>
            <a:ext cx="7621587" cy="450123"/>
          </a:xfrm>
        </p:spPr>
        <p:txBody>
          <a:bodyPr/>
          <a:lstStyle/>
          <a:p>
            <a:r>
              <a:rPr lang="en-US"/>
              <a:t>Title here</a:t>
            </a:r>
            <a:endParaRPr lang="en-GB"/>
          </a:p>
        </p:txBody>
      </p:sp>
      <p:pic>
        <p:nvPicPr>
          <p:cNvPr id="10" name="Graphic 7">
            <a:extLst>
              <a:ext uri="{FF2B5EF4-FFF2-40B4-BE49-F238E27FC236}">
                <a16:creationId xmlns:a16="http://schemas.microsoft.com/office/drawing/2014/main" id="{53073656-932B-7F49-AF3D-AF0F9E2E367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65432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Graphic 2">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11" name="Picture 10" descr="Logo&#10;&#10;Description automatically generated">
            <a:extLst>
              <a:ext uri="{FF2B5EF4-FFF2-40B4-BE49-F238E27FC236}">
                <a16:creationId xmlns:a16="http://schemas.microsoft.com/office/drawing/2014/main" id="{FB2A3974-6102-5C4B-AC61-19C7C7F574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71420" y="4155140"/>
            <a:ext cx="4020579" cy="2702859"/>
          </a:xfrm>
          <a:prstGeom prst="rect">
            <a:avLst/>
          </a:prstGeom>
        </p:spPr>
      </p:pic>
      <p:pic>
        <p:nvPicPr>
          <p:cNvPr id="9" name="Picture 8">
            <a:extLst>
              <a:ext uri="{FF2B5EF4-FFF2-40B4-BE49-F238E27FC236}">
                <a16:creationId xmlns:a16="http://schemas.microsoft.com/office/drawing/2014/main" id="{C992A9DB-9B27-9643-A1AB-7D7162A0E06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0" name="Text Placeholder 7">
            <a:extLst>
              <a:ext uri="{FF2B5EF4-FFF2-40B4-BE49-F238E27FC236}">
                <a16:creationId xmlns:a16="http://schemas.microsoft.com/office/drawing/2014/main" id="{21291C3C-FA7D-574B-A9D7-69F90CE98C82}"/>
              </a:ext>
            </a:extLst>
          </p:cNvPr>
          <p:cNvSpPr>
            <a:spLocks noGrp="1"/>
          </p:cNvSpPr>
          <p:nvPr>
            <p:ph type="body" sz="quarter" idx="13"/>
          </p:nvPr>
        </p:nvSpPr>
        <p:spPr>
          <a:xfrm>
            <a:off x="334964" y="1916113"/>
            <a:ext cx="8593136"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itle 1">
            <a:extLst>
              <a:ext uri="{FF2B5EF4-FFF2-40B4-BE49-F238E27FC236}">
                <a16:creationId xmlns:a16="http://schemas.microsoft.com/office/drawing/2014/main" id="{19CC9D40-096E-7E4A-925F-1280F6B7D13D}"/>
              </a:ext>
            </a:extLst>
          </p:cNvPr>
          <p:cNvSpPr>
            <a:spLocks noGrp="1"/>
          </p:cNvSpPr>
          <p:nvPr>
            <p:ph type="title" hasCustomPrompt="1"/>
          </p:nvPr>
        </p:nvSpPr>
        <p:spPr>
          <a:xfrm>
            <a:off x="329252" y="908050"/>
            <a:ext cx="8593138" cy="450123"/>
          </a:xfrm>
        </p:spPr>
        <p:txBody>
          <a:bodyPr/>
          <a:lstStyle/>
          <a:p>
            <a:r>
              <a:rPr lang="en-US"/>
              <a:t>Title here</a:t>
            </a:r>
            <a:endParaRPr lang="en-GB"/>
          </a:p>
        </p:txBody>
      </p:sp>
      <p:pic>
        <p:nvPicPr>
          <p:cNvPr id="12" name="Graphic 7">
            <a:extLst>
              <a:ext uri="{FF2B5EF4-FFF2-40B4-BE49-F238E27FC236}">
                <a16:creationId xmlns:a16="http://schemas.microsoft.com/office/drawing/2014/main" id="{2F998675-FA3E-4A49-9587-52A0D619156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4000133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em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FBC2-6D57-44FF-BC76-75342DE4C5EE}"/>
              </a:ext>
            </a:extLst>
          </p:cNvPr>
          <p:cNvSpPr>
            <a:spLocks noGrp="1"/>
          </p:cNvSpPr>
          <p:nvPr>
            <p:ph type="title" hasCustomPrompt="1"/>
          </p:nvPr>
        </p:nvSpPr>
        <p:spPr>
          <a:xfrm>
            <a:off x="2282825" y="1906770"/>
            <a:ext cx="7616826" cy="2048510"/>
          </a:xfrm>
        </p:spPr>
        <p:txBody>
          <a:bodyPr/>
          <a:lstStyle>
            <a:lvl1pPr marL="0" marR="0" indent="0" algn="ctr" defTabSz="914400" rtl="0" eaLnBrk="1" fontAlgn="auto" latinLnBrk="0" hangingPunct="1">
              <a:lnSpc>
                <a:spcPct val="114000"/>
              </a:lnSpc>
              <a:spcBef>
                <a:spcPct val="0"/>
              </a:spcBef>
              <a:spcAft>
                <a:spcPts val="0"/>
              </a:spcAft>
              <a:buClrTx/>
              <a:buSzTx/>
              <a:buFontTx/>
              <a:buNone/>
              <a:tabLst/>
              <a:defRPr lang="en-GB" sz="4000">
                <a:solidFill>
                  <a:schemeClr val="tx2"/>
                </a:solidFill>
                <a:effectLst/>
              </a:defRPr>
            </a:lvl1pPr>
          </a:lstStyle>
          <a:p>
            <a:r>
              <a:rPr lang="en-US"/>
              <a:t>“ Add quote or statement text here or maximum of three lines. ”</a:t>
            </a:r>
          </a:p>
        </p:txBody>
      </p:sp>
      <p:sp>
        <p:nvSpPr>
          <p:cNvPr id="5" name="Slide Number Placeholder 4">
            <a:extLst>
              <a:ext uri="{FF2B5EF4-FFF2-40B4-BE49-F238E27FC236}">
                <a16:creationId xmlns:a16="http://schemas.microsoft.com/office/drawing/2014/main" id="{1C3307E6-5234-487B-8400-29E575ED2834}"/>
              </a:ext>
            </a:extLst>
          </p:cNvPr>
          <p:cNvSpPr>
            <a:spLocks noGrp="1"/>
          </p:cNvSpPr>
          <p:nvPr>
            <p:ph type="sldNum" sz="quarter" idx="12"/>
          </p:nvPr>
        </p:nvSpPr>
        <p:spPr/>
        <p:txBody>
          <a:bodyPr/>
          <a:lstStyle/>
          <a:p>
            <a:fld id="{A0E09D49-5623-421D-A12D-4F7C60EF8DEF}" type="slidenum">
              <a:rPr lang="en-GB" smtClean="0"/>
              <a:t>‹#›</a:t>
            </a:fld>
            <a:endParaRPr lang="en-GB"/>
          </a:p>
        </p:txBody>
      </p:sp>
      <p:sp>
        <p:nvSpPr>
          <p:cNvPr id="7" name="Text Placeholder 17">
            <a:extLst>
              <a:ext uri="{FF2B5EF4-FFF2-40B4-BE49-F238E27FC236}">
                <a16:creationId xmlns:a16="http://schemas.microsoft.com/office/drawing/2014/main" id="{D174195B-4147-774B-917C-DB5A8763996C}"/>
              </a:ext>
            </a:extLst>
          </p:cNvPr>
          <p:cNvSpPr>
            <a:spLocks noGrp="1"/>
          </p:cNvSpPr>
          <p:nvPr>
            <p:ph type="body" sz="quarter" idx="13" hasCustomPrompt="1"/>
          </p:nvPr>
        </p:nvSpPr>
        <p:spPr>
          <a:xfrm>
            <a:off x="4224338" y="4284000"/>
            <a:ext cx="3714750" cy="307777"/>
          </a:xfrm>
        </p:spPr>
        <p:txBody>
          <a:bodyPr wrap="square">
            <a:spAutoFit/>
          </a:bodyPr>
          <a:lstStyle>
            <a:lvl1pPr marL="0" indent="0" algn="ctr">
              <a:buNone/>
              <a:defRPr sz="2000" b="1">
                <a:solidFill>
                  <a:schemeClr val="tx2"/>
                </a:solidFill>
                <a:latin typeface="+mj-lt"/>
              </a:defRPr>
            </a:lvl1pPr>
          </a:lstStyle>
          <a:p>
            <a:pPr lvl="0"/>
            <a:r>
              <a:rPr lang="en-GB" dirty="0"/>
              <a:t>Source Name</a:t>
            </a:r>
          </a:p>
        </p:txBody>
      </p:sp>
      <p:sp>
        <p:nvSpPr>
          <p:cNvPr id="8" name="Text Placeholder 17">
            <a:extLst>
              <a:ext uri="{FF2B5EF4-FFF2-40B4-BE49-F238E27FC236}">
                <a16:creationId xmlns:a16="http://schemas.microsoft.com/office/drawing/2014/main" id="{5F69E98E-EB1B-CF48-90C0-3B7D227BD10C}"/>
              </a:ext>
            </a:extLst>
          </p:cNvPr>
          <p:cNvSpPr>
            <a:spLocks noGrp="1"/>
          </p:cNvSpPr>
          <p:nvPr>
            <p:ph type="body" sz="quarter" idx="14" hasCustomPrompt="1"/>
          </p:nvPr>
        </p:nvSpPr>
        <p:spPr>
          <a:xfrm>
            <a:off x="4224338" y="4705053"/>
            <a:ext cx="3714750" cy="307777"/>
          </a:xfrm>
        </p:spPr>
        <p:txBody>
          <a:bodyPr wrap="square">
            <a:spAutoFit/>
          </a:bodyPr>
          <a:lstStyle>
            <a:lvl1pPr marL="0" indent="0" algn="ctr">
              <a:buNone/>
              <a:defRPr sz="2000" b="0">
                <a:solidFill>
                  <a:schemeClr val="tx2"/>
                </a:solidFill>
              </a:defRPr>
            </a:lvl1pPr>
          </a:lstStyle>
          <a:p>
            <a:pPr lvl="0"/>
            <a:r>
              <a:rPr lang="en-GB" dirty="0"/>
              <a:t>Source Title</a:t>
            </a:r>
          </a:p>
        </p:txBody>
      </p:sp>
      <p:pic>
        <p:nvPicPr>
          <p:cNvPr id="11" name="Picture 10">
            <a:extLst>
              <a:ext uri="{FF2B5EF4-FFF2-40B4-BE49-F238E27FC236}">
                <a16:creationId xmlns:a16="http://schemas.microsoft.com/office/drawing/2014/main" id="{47AD2069-39C4-AE49-9925-04FC15FC795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pic>
        <p:nvPicPr>
          <p:cNvPr id="10" name="Graphic 9">
            <a:extLst>
              <a:ext uri="{FF2B5EF4-FFF2-40B4-BE49-F238E27FC236}">
                <a16:creationId xmlns:a16="http://schemas.microsoft.com/office/drawing/2014/main" id="{ABA27F06-A128-5D41-A0DE-AD342CA5267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5" y="6325716"/>
            <a:ext cx="2235927" cy="223985"/>
          </a:xfrm>
          <a:prstGeom prst="rect">
            <a:avLst/>
          </a:prstGeom>
        </p:spPr>
      </p:pic>
    </p:spTree>
    <p:extLst>
      <p:ext uri="{BB962C8B-B14F-4D97-AF65-F5344CB8AC3E}">
        <p14:creationId xmlns:p14="http://schemas.microsoft.com/office/powerpoint/2010/main" val="2813721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bg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E9F6B86-FD0C-D548-A71B-1E6270E178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a:noFill/>
        </p:spPr>
      </p:pic>
      <p:pic>
        <p:nvPicPr>
          <p:cNvPr id="10" name="Picture 9" descr="Logo&#10;&#10;Description automatically generated">
            <a:extLst>
              <a:ext uri="{FF2B5EF4-FFF2-40B4-BE49-F238E27FC236}">
                <a16:creationId xmlns:a16="http://schemas.microsoft.com/office/drawing/2014/main" id="{373912A1-B9B2-9849-B045-DBDAA2471B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1052" y="3087327"/>
            <a:ext cx="5740611" cy="3800170"/>
          </a:xfrm>
          <a:prstGeom prst="rect">
            <a:avLst/>
          </a:prstGeom>
        </p:spPr>
      </p:pic>
      <p:sp>
        <p:nvSpPr>
          <p:cNvPr id="5" name="Slide Number Placeholder 4">
            <a:extLst>
              <a:ext uri="{FF2B5EF4-FFF2-40B4-BE49-F238E27FC236}">
                <a16:creationId xmlns:a16="http://schemas.microsoft.com/office/drawing/2014/main" id="{9AB8BADB-976C-A747-A588-29A8C5AA9CAC}"/>
              </a:ext>
            </a:extLst>
          </p:cNvPr>
          <p:cNvSpPr>
            <a:spLocks noGrp="1"/>
          </p:cNvSpPr>
          <p:nvPr>
            <p:ph type="sldNum" sz="quarter" idx="12"/>
          </p:nvPr>
        </p:nvSpPr>
        <p:spPr/>
        <p:txBody>
          <a:bodyPr/>
          <a:lstStyle/>
          <a:p>
            <a:fld id="{A0E09D49-5623-421D-A12D-4F7C60EF8DEF}" type="slidenum">
              <a:rPr lang="en-GB" smtClean="0"/>
              <a:pPr/>
              <a:t>‹#›</a:t>
            </a:fld>
            <a:endParaRPr lang="en-GB"/>
          </a:p>
        </p:txBody>
      </p:sp>
      <p:sp>
        <p:nvSpPr>
          <p:cNvPr id="7" name="Text Placeholder 7">
            <a:extLst>
              <a:ext uri="{FF2B5EF4-FFF2-40B4-BE49-F238E27FC236}">
                <a16:creationId xmlns:a16="http://schemas.microsoft.com/office/drawing/2014/main" id="{4C334D7B-AAFD-E245-BE0C-1F8936BB69E8}"/>
              </a:ext>
            </a:extLst>
          </p:cNvPr>
          <p:cNvSpPr>
            <a:spLocks noGrp="1"/>
          </p:cNvSpPr>
          <p:nvPr>
            <p:ph type="body" sz="quarter" idx="13"/>
          </p:nvPr>
        </p:nvSpPr>
        <p:spPr>
          <a:xfrm>
            <a:off x="334964" y="1916113"/>
            <a:ext cx="6804476" cy="4256088"/>
          </a:xfrm>
        </p:spPr>
        <p:txBody>
          <a:bodyPr/>
          <a:lstStyle>
            <a:lvl1pPr marL="0" indent="0">
              <a:spcAft>
                <a:spcPts val="600"/>
              </a:spcAft>
              <a:buFontTx/>
              <a:buNone/>
              <a:defRPr sz="2000" baseline="0"/>
            </a:lvl1pPr>
            <a:lvl2pPr marL="180000" indent="0">
              <a:buFontTx/>
              <a:buNone/>
              <a:defRPr/>
            </a:lvl2pPr>
            <a:lvl3pPr marL="180000" indent="0">
              <a:buFontTx/>
              <a:buNone/>
              <a:defRPr/>
            </a:lvl3pPr>
            <a:lvl4pPr marL="180000" indent="0">
              <a:buFontTx/>
              <a:buNone/>
              <a:defRPr/>
            </a:lvl4pPr>
            <a:lvl5pPr marL="180000" indent="0">
              <a:buFontTx/>
              <a:buNone/>
              <a:defRPr/>
            </a:lvl5pPr>
          </a:lstStyle>
          <a:p>
            <a:pPr lvl="0"/>
            <a:r>
              <a:rPr lang="en-US"/>
              <a:t>Click to edit Master text styles</a:t>
            </a:r>
          </a:p>
        </p:txBody>
      </p:sp>
      <p:sp>
        <p:nvSpPr>
          <p:cNvPr id="8" name="TextBox 7">
            <a:extLst>
              <a:ext uri="{FF2B5EF4-FFF2-40B4-BE49-F238E27FC236}">
                <a16:creationId xmlns:a16="http://schemas.microsoft.com/office/drawing/2014/main" id="{1B3BEDF4-9237-684C-AD3F-F8AB3BAC84A2}"/>
              </a:ext>
            </a:extLst>
          </p:cNvPr>
          <p:cNvSpPr txBox="1"/>
          <p:nvPr userDrawn="1"/>
        </p:nvSpPr>
        <p:spPr>
          <a:xfrm>
            <a:off x="2899064" y="2576945"/>
            <a:ext cx="0" cy="0"/>
          </a:xfrm>
          <a:prstGeom prst="rect">
            <a:avLst/>
          </a:prstGeom>
          <a:noFill/>
        </p:spPr>
        <p:txBody>
          <a:bodyPr wrap="none" lIns="0" tIns="0" rIns="0" bIns="0" rtlCol="0" anchor="ctr">
            <a:noAutofit/>
          </a:bodyPr>
          <a:lstStyle/>
          <a:p>
            <a:pPr algn="ctr"/>
            <a:endParaRPr lang="en-US" sz="3000" b="1" spc="45">
              <a:solidFill>
                <a:srgbClr val="123845"/>
              </a:solidFill>
              <a:cs typeface="Arial"/>
            </a:endParaRPr>
          </a:p>
        </p:txBody>
      </p:sp>
      <p:sp>
        <p:nvSpPr>
          <p:cNvPr id="3" name="TextBox 2">
            <a:extLst>
              <a:ext uri="{FF2B5EF4-FFF2-40B4-BE49-F238E27FC236}">
                <a16:creationId xmlns:a16="http://schemas.microsoft.com/office/drawing/2014/main" id="{B8AEC2B2-B8FE-3D42-B7C8-8A3C41A2458B}"/>
              </a:ext>
            </a:extLst>
          </p:cNvPr>
          <p:cNvSpPr txBox="1"/>
          <p:nvPr userDrawn="1"/>
        </p:nvSpPr>
        <p:spPr>
          <a:xfrm>
            <a:off x="329252" y="868479"/>
            <a:ext cx="6810188" cy="450123"/>
          </a:xfrm>
          <a:prstGeom prst="rect">
            <a:avLst/>
          </a:prstGeom>
          <a:noFill/>
        </p:spPr>
        <p:txBody>
          <a:bodyPr wrap="square" lIns="0" tIns="0" rIns="0" bIns="0" rtlCol="0" anchor="ctr">
            <a:noAutofit/>
          </a:bodyPr>
          <a:lstStyle/>
          <a:p>
            <a:pPr algn="l"/>
            <a:r>
              <a:rPr lang="en-GB" sz="3250" dirty="0">
                <a:latin typeface="+mj-lt"/>
              </a:rPr>
              <a:t>References and useful links</a:t>
            </a:r>
            <a:endParaRPr lang="en-US" sz="3250" b="1" spc="45" dirty="0">
              <a:solidFill>
                <a:srgbClr val="123845"/>
              </a:solidFill>
              <a:latin typeface="+mj-lt"/>
              <a:cs typeface="Arial"/>
            </a:endParaRPr>
          </a:p>
        </p:txBody>
      </p:sp>
      <p:pic>
        <p:nvPicPr>
          <p:cNvPr id="12" name="Picture 11">
            <a:extLst>
              <a:ext uri="{FF2B5EF4-FFF2-40B4-BE49-F238E27FC236}">
                <a16:creationId xmlns:a16="http://schemas.microsoft.com/office/drawing/2014/main" id="{FC1C44CA-CF94-044A-98B2-2A12A418A11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pic>
        <p:nvPicPr>
          <p:cNvPr id="11" name="Graphic 10">
            <a:extLst>
              <a:ext uri="{FF2B5EF4-FFF2-40B4-BE49-F238E27FC236}">
                <a16:creationId xmlns:a16="http://schemas.microsoft.com/office/drawing/2014/main" id="{B88DA427-9F50-7641-ABD1-554669F549A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368554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FA1242-F39C-E241-BFCB-9E13BD1A86ED}"/>
              </a:ext>
            </a:extLst>
          </p:cNvPr>
          <p:cNvSpPr/>
          <p:nvPr userDrawn="1"/>
        </p:nvSpPr>
        <p:spPr>
          <a:xfrm>
            <a:off x="334963" y="1916112"/>
            <a:ext cx="5678487" cy="4033837"/>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86B420C-9A54-47A1-B55F-B33996E113D4}"/>
              </a:ext>
            </a:extLst>
          </p:cNvPr>
          <p:cNvSpPr>
            <a:spLocks noGrp="1"/>
          </p:cNvSpPr>
          <p:nvPr>
            <p:ph type="title" hasCustomPrompt="1"/>
          </p:nvPr>
        </p:nvSpPr>
        <p:spPr>
          <a:xfrm>
            <a:off x="334963" y="917005"/>
            <a:ext cx="9765724" cy="450123"/>
          </a:xfrm>
        </p:spPr>
        <p:txBody>
          <a:bodyPr/>
          <a:lstStyle/>
          <a:p>
            <a:r>
              <a:rPr lang="en-US" dirty="0"/>
              <a:t>Title here</a:t>
            </a:r>
            <a:endParaRPr lang="en-GB" dirty="0"/>
          </a:p>
        </p:txBody>
      </p:sp>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sp>
        <p:nvSpPr>
          <p:cNvPr id="7" name="Chart Placeholder 6">
            <a:extLst>
              <a:ext uri="{FF2B5EF4-FFF2-40B4-BE49-F238E27FC236}">
                <a16:creationId xmlns:a16="http://schemas.microsoft.com/office/drawing/2014/main" id="{23EA373D-4B98-9945-B298-7269B2D079AD}"/>
              </a:ext>
            </a:extLst>
          </p:cNvPr>
          <p:cNvSpPr>
            <a:spLocks noGrp="1"/>
          </p:cNvSpPr>
          <p:nvPr>
            <p:ph type="chart" sz="quarter" idx="13"/>
          </p:nvPr>
        </p:nvSpPr>
        <p:spPr>
          <a:xfrm>
            <a:off x="568325" y="2035176"/>
            <a:ext cx="5263515" cy="3105784"/>
          </a:xfrm>
        </p:spPr>
        <p:txBody>
          <a:bodyPr/>
          <a:lstStyle>
            <a:lvl1pPr marL="0" indent="0" algn="ctr">
              <a:buNone/>
              <a:defRPr/>
            </a:lvl1pPr>
          </a:lstStyle>
          <a:p>
            <a:r>
              <a:rPr lang="en-US"/>
              <a:t>Click icon to add chart</a:t>
            </a:r>
            <a:endParaRPr lang="en-GB"/>
          </a:p>
        </p:txBody>
      </p:sp>
      <p:sp>
        <p:nvSpPr>
          <p:cNvPr id="14" name="Text Placeholder 13">
            <a:extLst>
              <a:ext uri="{FF2B5EF4-FFF2-40B4-BE49-F238E27FC236}">
                <a16:creationId xmlns:a16="http://schemas.microsoft.com/office/drawing/2014/main" id="{7D3AED55-D2BF-9049-A4D8-61611EAD1317}"/>
              </a:ext>
            </a:extLst>
          </p:cNvPr>
          <p:cNvSpPr>
            <a:spLocks noGrp="1"/>
          </p:cNvSpPr>
          <p:nvPr>
            <p:ph type="body" sz="quarter" idx="14"/>
          </p:nvPr>
        </p:nvSpPr>
        <p:spPr>
          <a:xfrm>
            <a:off x="573215" y="5367725"/>
            <a:ext cx="5258625" cy="468000"/>
          </a:xfrm>
        </p:spPr>
        <p:txBody>
          <a:bodyPr/>
          <a:lstStyle>
            <a:lvl1pPr marL="0" indent="0" algn="l">
              <a:buNone/>
              <a:defRPr sz="1800">
                <a:solidFill>
                  <a:schemeClr val="tx2"/>
                </a:solidFill>
              </a:defRPr>
            </a:lvl1pPr>
          </a:lstStyle>
          <a:p>
            <a:pPr lvl="0"/>
            <a:r>
              <a:rPr lang="en-US"/>
              <a:t>Click to edit Master text styles</a:t>
            </a:r>
          </a:p>
        </p:txBody>
      </p:sp>
      <p:sp>
        <p:nvSpPr>
          <p:cNvPr id="18" name="Rectangle 17">
            <a:extLst>
              <a:ext uri="{FF2B5EF4-FFF2-40B4-BE49-F238E27FC236}">
                <a16:creationId xmlns:a16="http://schemas.microsoft.com/office/drawing/2014/main" id="{AF4373D5-FA52-0445-83CB-F589D918F009}"/>
              </a:ext>
            </a:extLst>
          </p:cNvPr>
          <p:cNvSpPr/>
          <p:nvPr userDrawn="1"/>
        </p:nvSpPr>
        <p:spPr>
          <a:xfrm>
            <a:off x="6178552" y="1916112"/>
            <a:ext cx="5667373" cy="4033837"/>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hart Placeholder 6">
            <a:extLst>
              <a:ext uri="{FF2B5EF4-FFF2-40B4-BE49-F238E27FC236}">
                <a16:creationId xmlns:a16="http://schemas.microsoft.com/office/drawing/2014/main" id="{E3A695DF-AF1B-8C40-8B33-3FBF4C899F13}"/>
              </a:ext>
            </a:extLst>
          </p:cNvPr>
          <p:cNvSpPr>
            <a:spLocks noGrp="1"/>
          </p:cNvSpPr>
          <p:nvPr>
            <p:ph type="chart" sz="quarter" idx="15"/>
          </p:nvPr>
        </p:nvSpPr>
        <p:spPr>
          <a:xfrm>
            <a:off x="6369050" y="2035176"/>
            <a:ext cx="5254625" cy="3105784"/>
          </a:xfrm>
        </p:spPr>
        <p:txBody>
          <a:bodyPr/>
          <a:lstStyle>
            <a:lvl1pPr marL="0" indent="0" algn="ctr">
              <a:buNone/>
              <a:defRPr/>
            </a:lvl1pPr>
          </a:lstStyle>
          <a:p>
            <a:r>
              <a:rPr lang="en-US"/>
              <a:t>Click icon to add chart</a:t>
            </a:r>
            <a:endParaRPr lang="en-GB"/>
          </a:p>
        </p:txBody>
      </p:sp>
      <p:sp>
        <p:nvSpPr>
          <p:cNvPr id="20" name="Text Placeholder 13">
            <a:extLst>
              <a:ext uri="{FF2B5EF4-FFF2-40B4-BE49-F238E27FC236}">
                <a16:creationId xmlns:a16="http://schemas.microsoft.com/office/drawing/2014/main" id="{4AA68DFF-D454-5D4B-8E30-62918F0A2E75}"/>
              </a:ext>
            </a:extLst>
          </p:cNvPr>
          <p:cNvSpPr>
            <a:spLocks noGrp="1"/>
          </p:cNvSpPr>
          <p:nvPr>
            <p:ph type="body" sz="quarter" idx="16"/>
          </p:nvPr>
        </p:nvSpPr>
        <p:spPr>
          <a:xfrm>
            <a:off x="6369050" y="5367725"/>
            <a:ext cx="5249735" cy="468000"/>
          </a:xfrm>
        </p:spPr>
        <p:txBody>
          <a:bodyPr/>
          <a:lstStyle>
            <a:lvl1pPr marL="0" indent="0" algn="l">
              <a:buNone/>
              <a:defRPr sz="1800">
                <a:solidFill>
                  <a:schemeClr val="tx2"/>
                </a:solidFill>
              </a:defRPr>
            </a:lvl1pPr>
          </a:lstStyle>
          <a:p>
            <a:pPr lvl="0"/>
            <a:r>
              <a:rPr lang="en-US"/>
              <a:t>Click to edit Master text styles</a:t>
            </a:r>
          </a:p>
        </p:txBody>
      </p:sp>
      <p:pic>
        <p:nvPicPr>
          <p:cNvPr id="15" name="Picture 14">
            <a:extLst>
              <a:ext uri="{FF2B5EF4-FFF2-40B4-BE49-F238E27FC236}">
                <a16:creationId xmlns:a16="http://schemas.microsoft.com/office/drawing/2014/main" id="{24C2832B-8FC5-7B46-8055-9F6B3DE87E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pic>
        <p:nvPicPr>
          <p:cNvPr id="12" name="Graphic 7">
            <a:extLst>
              <a:ext uri="{FF2B5EF4-FFF2-40B4-BE49-F238E27FC236}">
                <a16:creationId xmlns:a16="http://schemas.microsoft.com/office/drawing/2014/main" id="{908D56B1-0855-124D-8D8D-6032BD196CF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28549632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_2">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7AD17D94-153F-6D49-8BC5-87F3A1C3281A}"/>
              </a:ext>
            </a:extLst>
          </p:cNvPr>
          <p:cNvSpPr>
            <a:spLocks noGrp="1"/>
          </p:cNvSpPr>
          <p:nvPr>
            <p:ph type="sldNum" sz="quarter" idx="12"/>
          </p:nvPr>
        </p:nvSpPr>
        <p:spPr>
          <a:xfrm>
            <a:off x="11485925" y="270000"/>
            <a:ext cx="360000" cy="108000"/>
          </a:xfrm>
        </p:spPr>
        <p:txBody>
          <a:bodyPr/>
          <a:lstStyle/>
          <a:p>
            <a:fld id="{A0E09D49-5623-421D-A12D-4F7C60EF8DEF}" type="slidenum">
              <a:rPr lang="en-GB" smtClean="0"/>
              <a:pPr/>
              <a:t>‹#›</a:t>
            </a:fld>
            <a:endParaRPr lang="en-GB"/>
          </a:p>
        </p:txBody>
      </p:sp>
      <p:pic>
        <p:nvPicPr>
          <p:cNvPr id="7" name="Picture 6">
            <a:extLst>
              <a:ext uri="{FF2B5EF4-FFF2-40B4-BE49-F238E27FC236}">
                <a16:creationId xmlns:a16="http://schemas.microsoft.com/office/drawing/2014/main" id="{E3250FCA-3F4C-6B45-A9D7-B4F8E6B5FDC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pic>
        <p:nvPicPr>
          <p:cNvPr id="5" name="Graphic 7">
            <a:extLst>
              <a:ext uri="{FF2B5EF4-FFF2-40B4-BE49-F238E27FC236}">
                <a16:creationId xmlns:a16="http://schemas.microsoft.com/office/drawing/2014/main" id="{F22377C0-C3FE-F041-B934-6EC2EEEA0CA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2775601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ny question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05AD2B6F-B5E9-554F-BC33-56ECC371A81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8049956" flipV="1">
            <a:off x="-1526103" y="1107431"/>
            <a:ext cx="5046589" cy="4633570"/>
          </a:xfrm>
          <a:custGeom>
            <a:avLst/>
            <a:gdLst>
              <a:gd name="connsiteX0" fmla="*/ 0 w 5046589"/>
              <a:gd name="connsiteY0" fmla="*/ 0 h 4633570"/>
              <a:gd name="connsiteX1" fmla="*/ 0 w 5046589"/>
              <a:gd name="connsiteY1" fmla="*/ 4633570 h 4633570"/>
              <a:gd name="connsiteX2" fmla="*/ 5046589 w 5046589"/>
              <a:gd name="connsiteY2" fmla="*/ 4633570 h 4633570"/>
              <a:gd name="connsiteX3" fmla="*/ 5046589 w 5046589"/>
              <a:gd name="connsiteY3" fmla="*/ 3377512 h 4633570"/>
              <a:gd name="connsiteX4" fmla="*/ 1569284 w 5046589"/>
              <a:gd name="connsiteY4" fmla="*/ 0 h 4633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6589" h="4633570">
                <a:moveTo>
                  <a:pt x="0" y="0"/>
                </a:moveTo>
                <a:lnTo>
                  <a:pt x="0" y="4633570"/>
                </a:lnTo>
                <a:lnTo>
                  <a:pt x="5046589" y="4633570"/>
                </a:lnTo>
                <a:lnTo>
                  <a:pt x="5046589" y="3377512"/>
                </a:lnTo>
                <a:lnTo>
                  <a:pt x="1569284" y="0"/>
                </a:lnTo>
                <a:close/>
              </a:path>
            </a:pathLst>
          </a:custGeom>
        </p:spPr>
      </p:pic>
      <p:sp>
        <p:nvSpPr>
          <p:cNvPr id="7" name="TextBox 6">
            <a:extLst>
              <a:ext uri="{FF2B5EF4-FFF2-40B4-BE49-F238E27FC236}">
                <a16:creationId xmlns:a16="http://schemas.microsoft.com/office/drawing/2014/main" id="{B8AA8D15-6990-0448-A773-285BB75B5C8D}"/>
              </a:ext>
            </a:extLst>
          </p:cNvPr>
          <p:cNvSpPr txBox="1"/>
          <p:nvPr userDrawn="1"/>
        </p:nvSpPr>
        <p:spPr>
          <a:xfrm>
            <a:off x="2597727" y="1548245"/>
            <a:ext cx="0" cy="0"/>
          </a:xfrm>
          <a:prstGeom prst="rect">
            <a:avLst/>
          </a:prstGeom>
          <a:noFill/>
        </p:spPr>
        <p:txBody>
          <a:bodyPr wrap="none" lIns="0" tIns="0" rIns="0" bIns="0" rtlCol="0" anchor="ctr">
            <a:noAutofit/>
          </a:bodyPr>
          <a:lstStyle/>
          <a:p>
            <a:pPr algn="ctr"/>
            <a:endParaRPr lang="en-US" sz="3000" b="1" spc="45">
              <a:solidFill>
                <a:srgbClr val="123845"/>
              </a:solidFill>
              <a:cs typeface="Arial"/>
            </a:endParaRPr>
          </a:p>
        </p:txBody>
      </p:sp>
      <p:sp>
        <p:nvSpPr>
          <p:cNvPr id="12" name="Slide Number Placeholder 4">
            <a:extLst>
              <a:ext uri="{FF2B5EF4-FFF2-40B4-BE49-F238E27FC236}">
                <a16:creationId xmlns:a16="http://schemas.microsoft.com/office/drawing/2014/main" id="{088734D6-7543-2844-9B7B-86044FBFDA10}"/>
              </a:ext>
            </a:extLst>
          </p:cNvPr>
          <p:cNvSpPr>
            <a:spLocks noGrp="1"/>
          </p:cNvSpPr>
          <p:nvPr>
            <p:ph type="sldNum" sz="quarter" idx="12"/>
          </p:nvPr>
        </p:nvSpPr>
        <p:spPr>
          <a:xfrm>
            <a:off x="11485925" y="270000"/>
            <a:ext cx="360000" cy="108000"/>
          </a:xfrm>
        </p:spPr>
        <p:txBody>
          <a:bodyPr/>
          <a:lstStyle/>
          <a:p>
            <a:fld id="{A0E09D49-5623-421D-A12D-4F7C60EF8DEF}" type="slidenum">
              <a:rPr lang="en-GB" smtClean="0"/>
              <a:pPr/>
              <a:t>‹#›</a:t>
            </a:fld>
            <a:endParaRPr lang="en-GB"/>
          </a:p>
        </p:txBody>
      </p:sp>
      <p:sp>
        <p:nvSpPr>
          <p:cNvPr id="16" name="TextBox 15">
            <a:extLst>
              <a:ext uri="{FF2B5EF4-FFF2-40B4-BE49-F238E27FC236}">
                <a16:creationId xmlns:a16="http://schemas.microsoft.com/office/drawing/2014/main" id="{87B295AB-C9FA-4A4D-BC4B-5A232BF1A4B3}"/>
              </a:ext>
            </a:extLst>
          </p:cNvPr>
          <p:cNvSpPr txBox="1"/>
          <p:nvPr userDrawn="1"/>
        </p:nvSpPr>
        <p:spPr>
          <a:xfrm>
            <a:off x="329251" y="3282846"/>
            <a:ext cx="3895087" cy="652072"/>
          </a:xfrm>
          <a:prstGeom prst="rect">
            <a:avLst/>
          </a:prstGeom>
          <a:noFill/>
        </p:spPr>
        <p:txBody>
          <a:bodyPr wrap="square" lIns="0" tIns="0" rIns="0" bIns="0" rtlCol="0" anchor="ctr">
            <a:noAutofit/>
          </a:bodyPr>
          <a:lstStyle/>
          <a:p>
            <a:pPr algn="l"/>
            <a:r>
              <a:rPr lang="en-GB" sz="3200" baseline="0">
                <a:solidFill>
                  <a:schemeClr val="bg1"/>
                </a:solidFill>
                <a:latin typeface="+mn-lt"/>
              </a:rPr>
              <a:t>Any questions?</a:t>
            </a:r>
            <a:endParaRPr lang="en-US" sz="3000" b="1" spc="45" baseline="0">
              <a:solidFill>
                <a:schemeClr val="bg1"/>
              </a:solidFill>
              <a:latin typeface="+mn-lt"/>
              <a:cs typeface="Arial"/>
            </a:endParaRPr>
          </a:p>
        </p:txBody>
      </p:sp>
      <p:sp>
        <p:nvSpPr>
          <p:cNvPr id="17" name="TextBox 16">
            <a:extLst>
              <a:ext uri="{FF2B5EF4-FFF2-40B4-BE49-F238E27FC236}">
                <a16:creationId xmlns:a16="http://schemas.microsoft.com/office/drawing/2014/main" id="{D36F2BCC-A328-8142-B0EA-D3DECB3D98C8}"/>
              </a:ext>
            </a:extLst>
          </p:cNvPr>
          <p:cNvSpPr txBox="1"/>
          <p:nvPr userDrawn="1"/>
        </p:nvSpPr>
        <p:spPr>
          <a:xfrm>
            <a:off x="335281" y="2457450"/>
            <a:ext cx="3895087" cy="652072"/>
          </a:xfrm>
          <a:prstGeom prst="rect">
            <a:avLst/>
          </a:prstGeom>
          <a:noFill/>
        </p:spPr>
        <p:txBody>
          <a:bodyPr wrap="square" lIns="0" tIns="0" rIns="0" bIns="0" rtlCol="0" anchor="ctr">
            <a:noAutofit/>
          </a:bodyPr>
          <a:lstStyle/>
          <a:p>
            <a:pPr algn="l"/>
            <a:r>
              <a:rPr lang="en-GB" sz="4800" b="0" i="0" baseline="0">
                <a:solidFill>
                  <a:schemeClr val="bg1"/>
                </a:solidFill>
                <a:latin typeface="+mj-lt"/>
              </a:rPr>
              <a:t>Thank you</a:t>
            </a:r>
            <a:endParaRPr lang="en-US" sz="4800" b="0" i="0" spc="45" baseline="0">
              <a:solidFill>
                <a:schemeClr val="bg1"/>
              </a:solidFill>
              <a:latin typeface="+mj-lt"/>
              <a:cs typeface="Arial"/>
            </a:endParaRPr>
          </a:p>
        </p:txBody>
      </p:sp>
      <p:pic>
        <p:nvPicPr>
          <p:cNvPr id="10" name="Picture 9">
            <a:extLst>
              <a:ext uri="{FF2B5EF4-FFF2-40B4-BE49-F238E27FC236}">
                <a16:creationId xmlns:a16="http://schemas.microsoft.com/office/drawing/2014/main" id="{8A80CCC8-E894-6847-97B7-96290441872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pic>
        <p:nvPicPr>
          <p:cNvPr id="11" name="Graphic 12">
            <a:extLst>
              <a:ext uri="{FF2B5EF4-FFF2-40B4-BE49-F238E27FC236}">
                <a16:creationId xmlns:a16="http://schemas.microsoft.com/office/drawing/2014/main" id="{36F393FC-0070-8041-B9EA-52A57966525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329255" y="6325716"/>
            <a:ext cx="2235927" cy="223985"/>
          </a:xfrm>
          <a:prstGeom prst="rect">
            <a:avLst/>
          </a:prstGeom>
        </p:spPr>
      </p:pic>
    </p:spTree>
    <p:extLst>
      <p:ext uri="{BB962C8B-B14F-4D97-AF65-F5344CB8AC3E}">
        <p14:creationId xmlns:p14="http://schemas.microsoft.com/office/powerpoint/2010/main" val="4257090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C25298C6-7EEC-644E-AF1D-F54DB45C5D46}"/>
              </a:ext>
            </a:extLst>
          </p:cNvPr>
          <p:cNvSpPr>
            <a:spLocks noGrp="1"/>
          </p:cNvSpPr>
          <p:nvPr>
            <p:ph type="sldNum" sz="quarter" idx="12"/>
          </p:nvPr>
        </p:nvSpPr>
        <p:spPr>
          <a:xfrm>
            <a:off x="11485925" y="270000"/>
            <a:ext cx="360000" cy="108000"/>
          </a:xfrm>
        </p:spPr>
        <p:txBody>
          <a:bodyPr/>
          <a:lstStyle>
            <a:lvl1pPr>
              <a:defRPr>
                <a:solidFill>
                  <a:schemeClr val="bg1"/>
                </a:solidFill>
              </a:defRPr>
            </a:lvl1pPr>
          </a:lstStyle>
          <a:p>
            <a:fld id="{A0E09D49-5623-421D-A12D-4F7C60EF8DEF}" type="slidenum">
              <a:rPr lang="en-GB" smtClean="0"/>
              <a:pPr/>
              <a:t>‹#›</a:t>
            </a:fld>
            <a:endParaRPr lang="en-GB"/>
          </a:p>
        </p:txBody>
      </p:sp>
      <p:sp>
        <p:nvSpPr>
          <p:cNvPr id="12" name="Text Placeholder 7">
            <a:extLst>
              <a:ext uri="{FF2B5EF4-FFF2-40B4-BE49-F238E27FC236}">
                <a16:creationId xmlns:a16="http://schemas.microsoft.com/office/drawing/2014/main" id="{03751B12-C0DC-8541-976D-12EE3AB21BE3}"/>
              </a:ext>
            </a:extLst>
          </p:cNvPr>
          <p:cNvSpPr>
            <a:spLocks noGrp="1"/>
          </p:cNvSpPr>
          <p:nvPr>
            <p:ph type="body" sz="quarter" idx="13" hasCustomPrompt="1"/>
          </p:nvPr>
        </p:nvSpPr>
        <p:spPr>
          <a:xfrm>
            <a:off x="329252" y="2181646"/>
            <a:ext cx="5992920" cy="330194"/>
          </a:xfrm>
        </p:spPr>
        <p:txBody>
          <a:bodyPr/>
          <a:lstStyle>
            <a:lvl1pPr marL="0" indent="0">
              <a:spcAft>
                <a:spcPts val="600"/>
              </a:spcAft>
              <a:buFontTx/>
              <a:buNone/>
              <a:defRPr sz="2000" b="1" i="0" baseline="0"/>
            </a:lvl1pPr>
            <a:lvl2pPr marL="180000" indent="0">
              <a:buFontTx/>
              <a:buNone/>
              <a:defRPr/>
            </a:lvl2pPr>
            <a:lvl3pPr marL="180000" indent="0">
              <a:buFontTx/>
              <a:buNone/>
              <a:defRPr/>
            </a:lvl3pPr>
            <a:lvl4pPr marL="180000" indent="0">
              <a:buFontTx/>
              <a:buNone/>
              <a:defRPr/>
            </a:lvl4pPr>
            <a:lvl5pPr marL="180000" indent="0">
              <a:buFontTx/>
              <a:buNone/>
              <a:defRPr/>
            </a:lvl5pPr>
          </a:lstStyle>
          <a:p>
            <a:pPr lvl="0"/>
            <a:r>
              <a:rPr lang="en-GB"/>
              <a:t>Name</a:t>
            </a:r>
          </a:p>
        </p:txBody>
      </p:sp>
      <p:sp>
        <p:nvSpPr>
          <p:cNvPr id="13" name="Text Placeholder 7">
            <a:extLst>
              <a:ext uri="{FF2B5EF4-FFF2-40B4-BE49-F238E27FC236}">
                <a16:creationId xmlns:a16="http://schemas.microsoft.com/office/drawing/2014/main" id="{B8869CC4-20B0-4A43-825A-963C7B4A31B0}"/>
              </a:ext>
            </a:extLst>
          </p:cNvPr>
          <p:cNvSpPr>
            <a:spLocks noGrp="1"/>
          </p:cNvSpPr>
          <p:nvPr>
            <p:ph type="body" sz="quarter" idx="16" hasCustomPrompt="1"/>
          </p:nvPr>
        </p:nvSpPr>
        <p:spPr>
          <a:xfrm>
            <a:off x="329253" y="2648171"/>
            <a:ext cx="5992920" cy="320470"/>
          </a:xfrm>
        </p:spPr>
        <p:txBody>
          <a:bodyPr/>
          <a:lstStyle>
            <a:lvl1pPr marL="0" indent="0">
              <a:spcAft>
                <a:spcPts val="600"/>
              </a:spcAft>
              <a:buFontTx/>
              <a:buNone/>
              <a:defRPr sz="1600" baseline="0"/>
            </a:lvl1pPr>
            <a:lvl2pPr marL="180000" indent="0">
              <a:buFontTx/>
              <a:buNone/>
              <a:defRPr/>
            </a:lvl2pPr>
            <a:lvl3pPr marL="180000" indent="0">
              <a:buFontTx/>
              <a:buNone/>
              <a:defRPr/>
            </a:lvl3pPr>
            <a:lvl4pPr marL="180000" indent="0">
              <a:buFontTx/>
              <a:buNone/>
              <a:defRPr/>
            </a:lvl4pPr>
            <a:lvl5pPr marL="180000" indent="0">
              <a:buFontTx/>
              <a:buNone/>
              <a:defRPr/>
            </a:lvl5pPr>
          </a:lstStyle>
          <a:p>
            <a:pPr lvl="0"/>
            <a:r>
              <a:rPr lang="en-GB"/>
              <a:t>Location/area of responsibility</a:t>
            </a:r>
          </a:p>
        </p:txBody>
      </p:sp>
      <p:sp>
        <p:nvSpPr>
          <p:cNvPr id="14" name="Text Placeholder 7">
            <a:extLst>
              <a:ext uri="{FF2B5EF4-FFF2-40B4-BE49-F238E27FC236}">
                <a16:creationId xmlns:a16="http://schemas.microsoft.com/office/drawing/2014/main" id="{03BF89CE-91D3-874C-BD49-3F189C809E3B}"/>
              </a:ext>
            </a:extLst>
          </p:cNvPr>
          <p:cNvSpPr>
            <a:spLocks noGrp="1"/>
          </p:cNvSpPr>
          <p:nvPr>
            <p:ph type="body" sz="quarter" idx="17" hasCustomPrompt="1"/>
          </p:nvPr>
        </p:nvSpPr>
        <p:spPr>
          <a:xfrm>
            <a:off x="329252" y="3154676"/>
            <a:ext cx="5089913" cy="3044417"/>
          </a:xfrm>
        </p:spPr>
        <p:txBody>
          <a:bodyPr/>
          <a:lstStyle>
            <a:lvl1pPr marL="0" indent="0">
              <a:spcAft>
                <a:spcPts val="600"/>
              </a:spcAft>
              <a:buFontTx/>
              <a:buNone/>
              <a:defRPr sz="1600" baseline="0"/>
            </a:lvl1pPr>
            <a:lvl2pPr marL="180000" indent="0">
              <a:buFontTx/>
              <a:buNone/>
              <a:defRPr/>
            </a:lvl2pPr>
            <a:lvl3pPr marL="180000" indent="0">
              <a:buFontTx/>
              <a:buNone/>
              <a:defRPr/>
            </a:lvl3pPr>
            <a:lvl4pPr marL="180000" indent="0">
              <a:buFontTx/>
              <a:buNone/>
              <a:defRPr/>
            </a:lvl4pPr>
            <a:lvl5pPr marL="180000" indent="0">
              <a:buFontTx/>
              <a:buNone/>
              <a:defRPr/>
            </a:lvl5pPr>
          </a:lstStyle>
          <a:p>
            <a:pPr lvl="0"/>
            <a:r>
              <a:rPr lang="en-GB"/>
              <a:t>Introduction</a:t>
            </a:r>
          </a:p>
        </p:txBody>
      </p:sp>
      <p:sp>
        <p:nvSpPr>
          <p:cNvPr id="18" name="TextBox 17">
            <a:extLst>
              <a:ext uri="{FF2B5EF4-FFF2-40B4-BE49-F238E27FC236}">
                <a16:creationId xmlns:a16="http://schemas.microsoft.com/office/drawing/2014/main" id="{77BB4D72-4EAB-9B4F-9CC6-ED886372BBCD}"/>
              </a:ext>
            </a:extLst>
          </p:cNvPr>
          <p:cNvSpPr txBox="1"/>
          <p:nvPr userDrawn="1"/>
        </p:nvSpPr>
        <p:spPr>
          <a:xfrm>
            <a:off x="329252" y="1260000"/>
            <a:ext cx="5586333" cy="450123"/>
          </a:xfrm>
          <a:prstGeom prst="rect">
            <a:avLst/>
          </a:prstGeom>
          <a:noFill/>
        </p:spPr>
        <p:txBody>
          <a:bodyPr wrap="square" lIns="0" tIns="0" rIns="0" bIns="0" rtlCol="0" anchor="ctr">
            <a:noAutofit/>
          </a:bodyPr>
          <a:lstStyle/>
          <a:p>
            <a:pPr algn="l"/>
            <a:r>
              <a:rPr lang="en-US" sz="3250" b="0" spc="45">
                <a:solidFill>
                  <a:srgbClr val="123845"/>
                </a:solidFill>
                <a:latin typeface="+mj-lt"/>
                <a:cs typeface="Arial"/>
              </a:rPr>
              <a:t>Contact</a:t>
            </a:r>
          </a:p>
        </p:txBody>
      </p:sp>
      <p:pic>
        <p:nvPicPr>
          <p:cNvPr id="10" name="Picture 9">
            <a:extLst>
              <a:ext uri="{FF2B5EF4-FFF2-40B4-BE49-F238E27FC236}">
                <a16:creationId xmlns:a16="http://schemas.microsoft.com/office/drawing/2014/main" id="{D7B174F9-AE86-9344-8EBC-F33C5BCF52E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7" name="Picture Placeholder 15">
            <a:extLst>
              <a:ext uri="{FF2B5EF4-FFF2-40B4-BE49-F238E27FC236}">
                <a16:creationId xmlns:a16="http://schemas.microsoft.com/office/drawing/2014/main" id="{DCD44B1A-0146-E344-88B5-961676A65DE8}"/>
              </a:ext>
            </a:extLst>
          </p:cNvPr>
          <p:cNvSpPr>
            <a:spLocks noGrp="1"/>
          </p:cNvSpPr>
          <p:nvPr>
            <p:ph type="pic" sz="quarter" idx="18"/>
          </p:nvPr>
        </p:nvSpPr>
        <p:spPr>
          <a:xfrm>
            <a:off x="8838068" y="1750423"/>
            <a:ext cx="2647857" cy="2985085"/>
          </a:xfrm>
          <a:custGeom>
            <a:avLst/>
            <a:gdLst>
              <a:gd name="connsiteX0" fmla="*/ 0 w 2114552"/>
              <a:gd name="connsiteY0" fmla="*/ 0 h 2451518"/>
              <a:gd name="connsiteX1" fmla="*/ 2114552 w 2114552"/>
              <a:gd name="connsiteY1" fmla="*/ 0 h 2451518"/>
              <a:gd name="connsiteX2" fmla="*/ 2114552 w 2114552"/>
              <a:gd name="connsiteY2" fmla="*/ 1274727 h 2451518"/>
              <a:gd name="connsiteX3" fmla="*/ 1626983 w 2114552"/>
              <a:gd name="connsiteY3" fmla="*/ 2166367 h 2451518"/>
              <a:gd name="connsiteX4" fmla="*/ 1078293 w 2114552"/>
              <a:gd name="connsiteY4" fmla="*/ 2440317 h 2451518"/>
              <a:gd name="connsiteX5" fmla="*/ 1057276 w 2114552"/>
              <a:gd name="connsiteY5" fmla="*/ 2451518 h 2451518"/>
              <a:gd name="connsiteX6" fmla="*/ 1036219 w 2114552"/>
              <a:gd name="connsiteY6" fmla="*/ 2440317 h 2451518"/>
              <a:gd name="connsiteX7" fmla="*/ 487528 w 2114552"/>
              <a:gd name="connsiteY7" fmla="*/ 2166326 h 2451518"/>
              <a:gd name="connsiteX8" fmla="*/ 0 w 2114552"/>
              <a:gd name="connsiteY8" fmla="*/ 1274727 h 245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552" h="2451518">
                <a:moveTo>
                  <a:pt x="0" y="0"/>
                </a:moveTo>
                <a:lnTo>
                  <a:pt x="2114552" y="0"/>
                </a:lnTo>
                <a:lnTo>
                  <a:pt x="2114552" y="1274727"/>
                </a:lnTo>
                <a:cubicBezTo>
                  <a:pt x="2114552" y="1901485"/>
                  <a:pt x="1785264" y="2080371"/>
                  <a:pt x="1626983" y="2166367"/>
                </a:cubicBezTo>
                <a:cubicBezTo>
                  <a:pt x="1597880" y="2182204"/>
                  <a:pt x="1106575" y="2426244"/>
                  <a:pt x="1078293" y="2440317"/>
                </a:cubicBezTo>
                <a:lnTo>
                  <a:pt x="1057276" y="2451518"/>
                </a:lnTo>
                <a:lnTo>
                  <a:pt x="1036219" y="2440317"/>
                </a:lnTo>
                <a:cubicBezTo>
                  <a:pt x="1004940" y="2424809"/>
                  <a:pt x="516590" y="2182122"/>
                  <a:pt x="487528" y="2166326"/>
                </a:cubicBezTo>
                <a:cubicBezTo>
                  <a:pt x="329288" y="2080371"/>
                  <a:pt x="0" y="1901485"/>
                  <a:pt x="0" y="1274727"/>
                </a:cubicBezTo>
                <a:close/>
              </a:path>
            </a:pathLst>
          </a:custGeom>
          <a:solidFill>
            <a:schemeClr val="bg1"/>
          </a:solidFill>
        </p:spPr>
        <p:txBody>
          <a:bodyPr wrap="square">
            <a:noAutofit/>
          </a:bodyPr>
          <a:lstStyle/>
          <a:p>
            <a:r>
              <a:rPr lang="en-US"/>
              <a:t>Click icon to add picture</a:t>
            </a:r>
            <a:endParaRPr lang="en-US" dirty="0"/>
          </a:p>
        </p:txBody>
      </p:sp>
      <p:pic>
        <p:nvPicPr>
          <p:cNvPr id="15" name="Graphic 12">
            <a:extLst>
              <a:ext uri="{FF2B5EF4-FFF2-40B4-BE49-F238E27FC236}">
                <a16:creationId xmlns:a16="http://schemas.microsoft.com/office/drawing/2014/main" id="{877589A6-9924-CA45-8CAB-EFA344AB3B4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5" y="6325716"/>
            <a:ext cx="2235927" cy="223985"/>
          </a:xfrm>
          <a:prstGeom prst="rect">
            <a:avLst/>
          </a:prstGeom>
        </p:spPr>
      </p:pic>
    </p:spTree>
    <p:extLst>
      <p:ext uri="{BB962C8B-B14F-4D97-AF65-F5344CB8AC3E}">
        <p14:creationId xmlns:p14="http://schemas.microsoft.com/office/powerpoint/2010/main" val="2004222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object 9">
            <a:extLst>
              <a:ext uri="{FF2B5EF4-FFF2-40B4-BE49-F238E27FC236}">
                <a16:creationId xmlns:a16="http://schemas.microsoft.com/office/drawing/2014/main" id="{08C29F7F-67B6-CB4E-A7DB-B1DC3A3A5C02}"/>
              </a:ext>
            </a:extLst>
          </p:cNvPr>
          <p:cNvSpPr txBox="1"/>
          <p:nvPr userDrawn="1"/>
        </p:nvSpPr>
        <p:spPr>
          <a:xfrm>
            <a:off x="9540240" y="6424396"/>
            <a:ext cx="2418398" cy="120942"/>
          </a:xfrm>
          <a:prstGeom prst="rect">
            <a:avLst/>
          </a:prstGeom>
        </p:spPr>
        <p:txBody>
          <a:bodyPr vert="horz" wrap="square" lIns="0" tIns="13092" rIns="0" bIns="0" rtlCol="0">
            <a:spAutoFit/>
          </a:bodyPr>
          <a:lstStyle/>
          <a:p>
            <a:pPr marL="7701" algn="r">
              <a:spcBef>
                <a:spcPts val="103"/>
              </a:spcBef>
            </a:pPr>
            <a:r>
              <a:rPr lang="en-GB" sz="700" b="0" i="0" kern="500" spc="0" baseline="0">
                <a:solidFill>
                  <a:schemeClr val="bg1"/>
                </a:solidFill>
                <a:latin typeface="Arial"/>
                <a:cs typeface="Arial"/>
              </a:rPr>
              <a:t>© Cambridge University Press &amp; Assessment 2022</a:t>
            </a:r>
          </a:p>
        </p:txBody>
      </p:sp>
      <p:pic>
        <p:nvPicPr>
          <p:cNvPr id="15" name="Picture 14">
            <a:extLst>
              <a:ext uri="{FF2B5EF4-FFF2-40B4-BE49-F238E27FC236}">
                <a16:creationId xmlns:a16="http://schemas.microsoft.com/office/drawing/2014/main" id="{EC4C011A-4383-1846-B14B-E9215274610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44264" y="338081"/>
            <a:ext cx="2590218" cy="438119"/>
          </a:xfrm>
          <a:prstGeom prst="rect">
            <a:avLst/>
          </a:prstGeom>
        </p:spPr>
      </p:pic>
      <p:sp>
        <p:nvSpPr>
          <p:cNvPr id="17" name="TextBox 16">
            <a:extLst>
              <a:ext uri="{FF2B5EF4-FFF2-40B4-BE49-F238E27FC236}">
                <a16:creationId xmlns:a16="http://schemas.microsoft.com/office/drawing/2014/main" id="{849F0F17-C969-3C4B-B37D-344B48A1765D}"/>
              </a:ext>
            </a:extLst>
          </p:cNvPr>
          <p:cNvSpPr txBox="1"/>
          <p:nvPr userDrawn="1"/>
        </p:nvSpPr>
        <p:spPr>
          <a:xfrm>
            <a:off x="329252" y="4644565"/>
            <a:ext cx="2279477" cy="1786969"/>
          </a:xfrm>
          <a:prstGeom prst="rect">
            <a:avLst/>
          </a:prstGeom>
          <a:noFill/>
        </p:spPr>
        <p:txBody>
          <a:bodyPr wrap="square" lIns="0" tIns="0" rIns="0" bIns="0" rtlCol="0" anchor="t">
            <a:noAutofit/>
          </a:bodyPr>
          <a:lstStyle/>
          <a:p>
            <a:r>
              <a:rPr lang="en-GB" sz="1200" b="1" kern="1200">
                <a:solidFill>
                  <a:schemeClr val="tx1"/>
                </a:solidFill>
                <a:effectLst/>
                <a:latin typeface="+mn-lt"/>
                <a:ea typeface="+mn-ea"/>
                <a:cs typeface="+mn-cs"/>
              </a:rPr>
              <a:t>Find out more at</a:t>
            </a:r>
            <a:endParaRPr lang="en-GB" sz="1200" kern="1200">
              <a:solidFill>
                <a:schemeClr val="tx1"/>
              </a:solidFill>
              <a:effectLst/>
              <a:latin typeface="+mn-lt"/>
              <a:ea typeface="+mn-ea"/>
              <a:cs typeface="+mn-cs"/>
            </a:endParaRPr>
          </a:p>
          <a:p>
            <a:r>
              <a:rPr lang="en-GB" sz="1200" kern="1200" err="1">
                <a:solidFill>
                  <a:schemeClr val="tx1"/>
                </a:solidFill>
                <a:effectLst/>
                <a:latin typeface="+mn-lt"/>
                <a:ea typeface="+mn-ea"/>
                <a:cs typeface="+mn-cs"/>
              </a:rPr>
              <a:t>cambridge.org</a:t>
            </a:r>
            <a:r>
              <a:rPr lang="en-GB" sz="1200" kern="1200">
                <a:solidFill>
                  <a:schemeClr val="tx1"/>
                </a:solidFill>
                <a:effectLst/>
                <a:latin typeface="+mn-lt"/>
                <a:ea typeface="+mn-ea"/>
                <a:cs typeface="+mn-cs"/>
              </a:rPr>
              <a:t>/</a:t>
            </a:r>
            <a:r>
              <a:rPr lang="en-GB" sz="1200" kern="1200" err="1">
                <a:solidFill>
                  <a:schemeClr val="tx1"/>
                </a:solidFill>
                <a:effectLst/>
                <a:latin typeface="+mn-lt"/>
                <a:ea typeface="+mn-ea"/>
                <a:cs typeface="+mn-cs"/>
              </a:rPr>
              <a:t>english</a:t>
            </a:r>
            <a:br>
              <a:rPr lang="en-GB" sz="1200" kern="1200">
                <a:solidFill>
                  <a:schemeClr val="tx1"/>
                </a:solidFill>
                <a:effectLst/>
                <a:latin typeface="+mn-lt"/>
                <a:ea typeface="+mn-ea"/>
                <a:cs typeface="+mn-cs"/>
              </a:rPr>
            </a:b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Cambridge University Press </a:t>
            </a:r>
            <a:br>
              <a:rPr lang="en-GB" sz="1200" b="1" kern="1200">
                <a:solidFill>
                  <a:schemeClr val="tx1"/>
                </a:solidFill>
                <a:effectLst/>
                <a:latin typeface="+mn-lt"/>
                <a:ea typeface="+mn-ea"/>
                <a:cs typeface="+mn-cs"/>
              </a:rPr>
            </a:br>
            <a:r>
              <a:rPr lang="en-GB" sz="1200" b="1" kern="1200">
                <a:solidFill>
                  <a:schemeClr val="tx1"/>
                </a:solidFill>
                <a:effectLst/>
                <a:latin typeface="+mn-lt"/>
                <a:ea typeface="+mn-ea"/>
                <a:cs typeface="+mn-cs"/>
              </a:rPr>
              <a:t>&amp; Assessment</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Shaftesbury Road</a:t>
            </a:r>
          </a:p>
          <a:p>
            <a:r>
              <a:rPr lang="en-GB" sz="1200" kern="1200">
                <a:solidFill>
                  <a:schemeClr val="tx1"/>
                </a:solidFill>
                <a:effectLst/>
                <a:latin typeface="+mn-lt"/>
                <a:ea typeface="+mn-ea"/>
                <a:cs typeface="+mn-cs"/>
              </a:rPr>
              <a:t>Cambridge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CB2 8EA</a:t>
            </a:r>
            <a:br>
              <a:rPr lang="en-GB" sz="1200" kern="1200">
                <a:solidFill>
                  <a:schemeClr val="tx1"/>
                </a:solidFill>
                <a:effectLst/>
                <a:latin typeface="+mn-lt"/>
                <a:ea typeface="+mn-ea"/>
                <a:cs typeface="+mn-cs"/>
              </a:rPr>
            </a:b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+44 (0)1223 358331</a:t>
            </a:r>
            <a:endParaRPr lang="en-GB" sz="1200" kern="1200">
              <a:solidFill>
                <a:schemeClr val="tx1"/>
              </a:solidFill>
              <a:effectLst/>
              <a:latin typeface="+mn-lt"/>
              <a:ea typeface="+mn-ea"/>
              <a:cs typeface="+mn-cs"/>
            </a:endParaRPr>
          </a:p>
        </p:txBody>
      </p:sp>
      <p:pic>
        <p:nvPicPr>
          <p:cNvPr id="20" name="Graphic 19">
            <a:extLst>
              <a:ext uri="{FF2B5EF4-FFF2-40B4-BE49-F238E27FC236}">
                <a16:creationId xmlns:a16="http://schemas.microsoft.com/office/drawing/2014/main" id="{7A8CF9CA-A321-A148-9375-EBE282330AA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r="7855"/>
          <a:stretch>
            <a:fillRect/>
          </a:stretch>
        </p:blipFill>
        <p:spPr>
          <a:xfrm rot="371694" flipH="1" flipV="1">
            <a:off x="-873428" y="1152608"/>
            <a:ext cx="4558792" cy="2240398"/>
          </a:xfrm>
          <a:custGeom>
            <a:avLst/>
            <a:gdLst>
              <a:gd name="connsiteX0" fmla="*/ 4837630 w 4837630"/>
              <a:gd name="connsiteY0" fmla="*/ 2597114 h 2597114"/>
              <a:gd name="connsiteX1" fmla="*/ 0 w 4837630"/>
              <a:gd name="connsiteY1" fmla="*/ 2597114 h 2597114"/>
              <a:gd name="connsiteX2" fmla="*/ 0 w 4837630"/>
              <a:gd name="connsiteY2" fmla="*/ 0 h 2597114"/>
              <a:gd name="connsiteX3" fmla="*/ 3722659 w 4837630"/>
              <a:gd name="connsiteY3" fmla="*/ 0 h 2597114"/>
              <a:gd name="connsiteX4" fmla="*/ 3743300 w 4837630"/>
              <a:gd name="connsiteY4" fmla="*/ 35576 h 2597114"/>
              <a:gd name="connsiteX5" fmla="*/ 3795005 w 4837630"/>
              <a:gd name="connsiteY5" fmla="*/ 156603 h 2597114"/>
              <a:gd name="connsiteX6" fmla="*/ 4041789 w 4837630"/>
              <a:gd name="connsiteY6" fmla="*/ 2430175 h 2597114"/>
              <a:gd name="connsiteX7" fmla="*/ 4734202 w 4837630"/>
              <a:gd name="connsiteY7" fmla="*/ 2355018 h 259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7630" h="2597114">
                <a:moveTo>
                  <a:pt x="4837630" y="2597114"/>
                </a:moveTo>
                <a:lnTo>
                  <a:pt x="0" y="2597114"/>
                </a:lnTo>
                <a:lnTo>
                  <a:pt x="0" y="0"/>
                </a:lnTo>
                <a:lnTo>
                  <a:pt x="3722659" y="0"/>
                </a:lnTo>
                <a:lnTo>
                  <a:pt x="3743300" y="35576"/>
                </a:lnTo>
                <a:lnTo>
                  <a:pt x="3795005" y="156603"/>
                </a:lnTo>
                <a:lnTo>
                  <a:pt x="4041789" y="2430175"/>
                </a:lnTo>
                <a:lnTo>
                  <a:pt x="4734202" y="2355018"/>
                </a:lnTo>
                <a:close/>
              </a:path>
            </a:pathLst>
          </a:custGeom>
        </p:spPr>
      </p:pic>
      <p:sp>
        <p:nvSpPr>
          <p:cNvPr id="21" name="TextBox 20">
            <a:extLst>
              <a:ext uri="{FF2B5EF4-FFF2-40B4-BE49-F238E27FC236}">
                <a16:creationId xmlns:a16="http://schemas.microsoft.com/office/drawing/2014/main" id="{71456DF1-BC3B-7F41-A31D-402853C13B2A}"/>
              </a:ext>
            </a:extLst>
          </p:cNvPr>
          <p:cNvSpPr txBox="1"/>
          <p:nvPr userDrawn="1"/>
        </p:nvSpPr>
        <p:spPr>
          <a:xfrm>
            <a:off x="344264" y="1514742"/>
            <a:ext cx="2925122" cy="1372943"/>
          </a:xfrm>
          <a:prstGeom prst="rect">
            <a:avLst/>
          </a:prstGeom>
          <a:noFill/>
        </p:spPr>
        <p:txBody>
          <a:bodyPr wrap="square" lIns="0" tIns="0" rIns="0" bIns="0" rtlCol="0" anchor="ctr">
            <a:noAutofit/>
          </a:bodyPr>
          <a:lstStyle/>
          <a:p>
            <a:pPr algn="l">
              <a:lnSpc>
                <a:spcPct val="110000"/>
              </a:lnSpc>
            </a:pPr>
            <a:r>
              <a:rPr lang="en-GB" sz="1400" b="0" i="0" u="none" strike="noStrike" kern="1200">
                <a:solidFill>
                  <a:schemeClr val="bg1"/>
                </a:solidFill>
                <a:effectLst/>
                <a:latin typeface="+mj-lt"/>
                <a:ea typeface="+mn-ea"/>
                <a:cs typeface="+mn-cs"/>
              </a:rPr>
              <a:t>We believe that English can unlock a lifetime of experiences and, together with teachers and our partners, we </a:t>
            </a:r>
            <a:br>
              <a:rPr lang="en-GB" sz="1400" b="0" i="0" u="none" strike="noStrike" kern="1200">
                <a:solidFill>
                  <a:schemeClr val="bg1"/>
                </a:solidFill>
                <a:effectLst/>
                <a:latin typeface="+mj-lt"/>
                <a:ea typeface="+mn-ea"/>
                <a:cs typeface="+mn-cs"/>
              </a:rPr>
            </a:br>
            <a:r>
              <a:rPr lang="en-GB" sz="1400" b="0" i="0" u="none" strike="noStrike" kern="1200">
                <a:solidFill>
                  <a:schemeClr val="bg1"/>
                </a:solidFill>
                <a:effectLst/>
                <a:latin typeface="+mj-lt"/>
                <a:ea typeface="+mn-ea"/>
                <a:cs typeface="+mn-cs"/>
              </a:rPr>
              <a:t>help people to learn and confidently prove their skills to the world. </a:t>
            </a:r>
            <a:endParaRPr lang="en-US" sz="1400" b="1" spc="45">
              <a:solidFill>
                <a:schemeClr val="bg1"/>
              </a:solidFill>
              <a:latin typeface="+mj-lt"/>
              <a:cs typeface="Arial"/>
            </a:endParaRPr>
          </a:p>
        </p:txBody>
      </p:sp>
      <p:pic>
        <p:nvPicPr>
          <p:cNvPr id="3" name="Graphic 2">
            <a:extLst>
              <a:ext uri="{FF2B5EF4-FFF2-40B4-BE49-F238E27FC236}">
                <a16:creationId xmlns:a16="http://schemas.microsoft.com/office/drawing/2014/main" id="{3BCC9068-C000-FB44-8351-BA2880BB4E9A}"/>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02357" y="3629112"/>
            <a:ext cx="1687806" cy="835866"/>
          </a:xfrm>
          <a:prstGeom prst="rect">
            <a:avLst/>
          </a:prstGeom>
        </p:spPr>
      </p:pic>
    </p:spTree>
    <p:extLst>
      <p:ext uri="{BB962C8B-B14F-4D97-AF65-F5344CB8AC3E}">
        <p14:creationId xmlns:p14="http://schemas.microsoft.com/office/powerpoint/2010/main" val="31040611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1424" y="274638"/>
            <a:ext cx="11001176" cy="706090"/>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911424" y="1052736"/>
            <a:ext cx="11001176" cy="5195664"/>
          </a:xfrm>
        </p:spPr>
        <p:txBody>
          <a:bodyPr/>
          <a:lstStyle/>
          <a:p>
            <a:pPr lvl="0"/>
            <a:r>
              <a:rPr lang="en-US"/>
              <a:t>Click to edit Master text styles</a:t>
            </a:r>
          </a:p>
          <a:p>
            <a:pPr lvl="1"/>
            <a:r>
              <a:rPr lang="en-US"/>
              <a:t>Second level</a:t>
            </a:r>
          </a:p>
          <a:p>
            <a:pPr lvl="2"/>
            <a:r>
              <a:rPr lang="en-US"/>
              <a:t>Third level</a:t>
            </a:r>
          </a:p>
        </p:txBody>
      </p:sp>
      <p:sp>
        <p:nvSpPr>
          <p:cNvPr id="5" name="Slide Number Placeholder 1"/>
          <p:cNvSpPr>
            <a:spLocks noGrp="1"/>
          </p:cNvSpPr>
          <p:nvPr>
            <p:ph type="sldNum" sz="quarter" idx="4"/>
          </p:nvPr>
        </p:nvSpPr>
        <p:spPr>
          <a:xfrm>
            <a:off x="719403" y="637698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6F90C-D186-4643-93F7-26308D4A1D5C}" type="slidenum">
              <a:rPr lang="en-GB" smtClean="0"/>
              <a:pPr/>
              <a:t>‹#›</a:t>
            </a:fld>
            <a:endParaRPr lang="en-GB"/>
          </a:p>
        </p:txBody>
      </p:sp>
    </p:spTree>
    <p:extLst>
      <p:ext uri="{BB962C8B-B14F-4D97-AF65-F5344CB8AC3E}">
        <p14:creationId xmlns:p14="http://schemas.microsoft.com/office/powerpoint/2010/main" val="2503928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harts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B420C-9A54-47A1-B55F-B33996E113D4}"/>
              </a:ext>
            </a:extLst>
          </p:cNvPr>
          <p:cNvSpPr>
            <a:spLocks noGrp="1"/>
          </p:cNvSpPr>
          <p:nvPr>
            <p:ph type="title" hasCustomPrompt="1"/>
          </p:nvPr>
        </p:nvSpPr>
        <p:spPr/>
        <p:txBody>
          <a:bodyPr/>
          <a:lstStyle/>
          <a:p>
            <a:r>
              <a:rPr lang="en-US"/>
              <a:t>Title here</a:t>
            </a:r>
            <a:endParaRPr lang="en-GB"/>
          </a:p>
        </p:txBody>
      </p:sp>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pic>
        <p:nvPicPr>
          <p:cNvPr id="12" name="Picture 11">
            <a:extLst>
              <a:ext uri="{FF2B5EF4-FFF2-40B4-BE49-F238E27FC236}">
                <a16:creationId xmlns:a16="http://schemas.microsoft.com/office/drawing/2014/main" id="{5D485DF2-2554-5148-88A6-A137FE74BE4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sp>
        <p:nvSpPr>
          <p:cNvPr id="17" name="Rectangle 16">
            <a:extLst>
              <a:ext uri="{FF2B5EF4-FFF2-40B4-BE49-F238E27FC236}">
                <a16:creationId xmlns:a16="http://schemas.microsoft.com/office/drawing/2014/main" id="{DB0B75CA-2330-7547-A055-5BCEAFD79702}"/>
              </a:ext>
            </a:extLst>
          </p:cNvPr>
          <p:cNvSpPr/>
          <p:nvPr userDrawn="1"/>
        </p:nvSpPr>
        <p:spPr>
          <a:xfrm>
            <a:off x="334963" y="1916112"/>
            <a:ext cx="5678487" cy="4033837"/>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hart Placeholder 6">
            <a:extLst>
              <a:ext uri="{FF2B5EF4-FFF2-40B4-BE49-F238E27FC236}">
                <a16:creationId xmlns:a16="http://schemas.microsoft.com/office/drawing/2014/main" id="{675F1482-AD94-0A41-AD76-5D5C7B88D8D3}"/>
              </a:ext>
            </a:extLst>
          </p:cNvPr>
          <p:cNvSpPr>
            <a:spLocks noGrp="1"/>
          </p:cNvSpPr>
          <p:nvPr>
            <p:ph type="chart" sz="quarter" idx="13"/>
          </p:nvPr>
        </p:nvSpPr>
        <p:spPr>
          <a:xfrm>
            <a:off x="568325" y="2035176"/>
            <a:ext cx="5263515" cy="3105784"/>
          </a:xfrm>
        </p:spPr>
        <p:txBody>
          <a:bodyPr/>
          <a:lstStyle>
            <a:lvl1pPr marL="0" indent="0" algn="ctr">
              <a:buNone/>
              <a:defRPr/>
            </a:lvl1pPr>
          </a:lstStyle>
          <a:p>
            <a:r>
              <a:rPr lang="en-US"/>
              <a:t>Click icon to add chart</a:t>
            </a:r>
            <a:endParaRPr lang="en-GB"/>
          </a:p>
        </p:txBody>
      </p:sp>
      <p:sp>
        <p:nvSpPr>
          <p:cNvPr id="19" name="Text Placeholder 13">
            <a:extLst>
              <a:ext uri="{FF2B5EF4-FFF2-40B4-BE49-F238E27FC236}">
                <a16:creationId xmlns:a16="http://schemas.microsoft.com/office/drawing/2014/main" id="{06426731-D845-F34F-800F-AFFDDE80C2C7}"/>
              </a:ext>
            </a:extLst>
          </p:cNvPr>
          <p:cNvSpPr>
            <a:spLocks noGrp="1"/>
          </p:cNvSpPr>
          <p:nvPr>
            <p:ph type="body" sz="quarter" idx="14"/>
          </p:nvPr>
        </p:nvSpPr>
        <p:spPr>
          <a:xfrm>
            <a:off x="573215" y="5367725"/>
            <a:ext cx="5258625" cy="468000"/>
          </a:xfrm>
        </p:spPr>
        <p:txBody>
          <a:bodyPr/>
          <a:lstStyle>
            <a:lvl1pPr marL="0" indent="0" algn="l">
              <a:buNone/>
              <a:defRPr sz="1800">
                <a:solidFill>
                  <a:schemeClr val="tx2"/>
                </a:solidFill>
              </a:defRPr>
            </a:lvl1pPr>
          </a:lstStyle>
          <a:p>
            <a:pPr lvl="0"/>
            <a:r>
              <a:rPr lang="en-US"/>
              <a:t>Click to edit Master text styles</a:t>
            </a:r>
          </a:p>
        </p:txBody>
      </p:sp>
      <p:sp>
        <p:nvSpPr>
          <p:cNvPr id="20" name="Rectangle 19">
            <a:extLst>
              <a:ext uri="{FF2B5EF4-FFF2-40B4-BE49-F238E27FC236}">
                <a16:creationId xmlns:a16="http://schemas.microsoft.com/office/drawing/2014/main" id="{8C3005BA-9AF4-A640-A2D5-D8AD77A309D2}"/>
              </a:ext>
            </a:extLst>
          </p:cNvPr>
          <p:cNvSpPr/>
          <p:nvPr userDrawn="1"/>
        </p:nvSpPr>
        <p:spPr>
          <a:xfrm>
            <a:off x="6178552" y="1916112"/>
            <a:ext cx="5667373" cy="4033837"/>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hart Placeholder 6">
            <a:extLst>
              <a:ext uri="{FF2B5EF4-FFF2-40B4-BE49-F238E27FC236}">
                <a16:creationId xmlns:a16="http://schemas.microsoft.com/office/drawing/2014/main" id="{9983DD53-A142-9B41-87A6-E4F6B79159F1}"/>
              </a:ext>
            </a:extLst>
          </p:cNvPr>
          <p:cNvSpPr>
            <a:spLocks noGrp="1"/>
          </p:cNvSpPr>
          <p:nvPr>
            <p:ph type="chart" sz="quarter" idx="15"/>
          </p:nvPr>
        </p:nvSpPr>
        <p:spPr>
          <a:xfrm>
            <a:off x="6369050" y="2035176"/>
            <a:ext cx="5254625" cy="3105784"/>
          </a:xfrm>
        </p:spPr>
        <p:txBody>
          <a:bodyPr/>
          <a:lstStyle>
            <a:lvl1pPr marL="0" indent="0" algn="ctr">
              <a:buNone/>
              <a:defRPr/>
            </a:lvl1pPr>
          </a:lstStyle>
          <a:p>
            <a:r>
              <a:rPr lang="en-US"/>
              <a:t>Click icon to add chart</a:t>
            </a:r>
            <a:endParaRPr lang="en-GB"/>
          </a:p>
        </p:txBody>
      </p:sp>
      <p:sp>
        <p:nvSpPr>
          <p:cNvPr id="22" name="Text Placeholder 13">
            <a:extLst>
              <a:ext uri="{FF2B5EF4-FFF2-40B4-BE49-F238E27FC236}">
                <a16:creationId xmlns:a16="http://schemas.microsoft.com/office/drawing/2014/main" id="{37CC9C92-E159-6749-AE9F-3AE55662A0FE}"/>
              </a:ext>
            </a:extLst>
          </p:cNvPr>
          <p:cNvSpPr>
            <a:spLocks noGrp="1"/>
          </p:cNvSpPr>
          <p:nvPr>
            <p:ph type="body" sz="quarter" idx="16"/>
          </p:nvPr>
        </p:nvSpPr>
        <p:spPr>
          <a:xfrm>
            <a:off x="6369050" y="5367725"/>
            <a:ext cx="5249735" cy="468000"/>
          </a:xfrm>
        </p:spPr>
        <p:txBody>
          <a:bodyPr/>
          <a:lstStyle>
            <a:lvl1pPr marL="0" indent="0" algn="l">
              <a:buNone/>
              <a:defRPr sz="1800">
                <a:solidFill>
                  <a:schemeClr val="tx2"/>
                </a:solidFill>
              </a:defRPr>
            </a:lvl1pPr>
          </a:lstStyle>
          <a:p>
            <a:pPr lvl="0"/>
            <a:r>
              <a:rPr lang="en-US"/>
              <a:t>Click to edit Master text styles</a:t>
            </a:r>
          </a:p>
        </p:txBody>
      </p:sp>
      <p:pic>
        <p:nvPicPr>
          <p:cNvPr id="15" name="Graphic 7">
            <a:extLst>
              <a:ext uri="{FF2B5EF4-FFF2-40B4-BE49-F238E27FC236}">
                <a16:creationId xmlns:a16="http://schemas.microsoft.com/office/drawing/2014/main" id="{4A61E380-6359-D540-B53C-2264D2C6336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2993249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graphic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FA1242-F39C-E241-BFCB-9E13BD1A86ED}"/>
              </a:ext>
            </a:extLst>
          </p:cNvPr>
          <p:cNvSpPr/>
          <p:nvPr userDrawn="1"/>
        </p:nvSpPr>
        <p:spPr>
          <a:xfrm>
            <a:off x="334963" y="1916112"/>
            <a:ext cx="11510962" cy="4033837"/>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86B420C-9A54-47A1-B55F-B33996E113D4}"/>
              </a:ext>
            </a:extLst>
          </p:cNvPr>
          <p:cNvSpPr>
            <a:spLocks noGrp="1"/>
          </p:cNvSpPr>
          <p:nvPr>
            <p:ph type="title" hasCustomPrompt="1"/>
          </p:nvPr>
        </p:nvSpPr>
        <p:spPr>
          <a:xfrm>
            <a:off x="329252" y="908050"/>
            <a:ext cx="10541948" cy="450123"/>
          </a:xfrm>
        </p:spPr>
        <p:txBody>
          <a:bodyPr/>
          <a:lstStyle/>
          <a:p>
            <a:r>
              <a:rPr lang="en-US" dirty="0"/>
              <a:t>Title here</a:t>
            </a:r>
            <a:endParaRPr lang="en-GB" dirty="0"/>
          </a:p>
        </p:txBody>
      </p:sp>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sp>
        <p:nvSpPr>
          <p:cNvPr id="14" name="Text Placeholder 13">
            <a:extLst>
              <a:ext uri="{FF2B5EF4-FFF2-40B4-BE49-F238E27FC236}">
                <a16:creationId xmlns:a16="http://schemas.microsoft.com/office/drawing/2014/main" id="{7D3AED55-D2BF-9049-A4D8-61611EAD1317}"/>
              </a:ext>
            </a:extLst>
          </p:cNvPr>
          <p:cNvSpPr>
            <a:spLocks noGrp="1"/>
          </p:cNvSpPr>
          <p:nvPr>
            <p:ph type="body" sz="quarter" idx="14"/>
          </p:nvPr>
        </p:nvSpPr>
        <p:spPr>
          <a:xfrm>
            <a:off x="506897" y="5300551"/>
            <a:ext cx="11126303" cy="271092"/>
          </a:xfrm>
        </p:spPr>
        <p:txBody>
          <a:bodyPr/>
          <a:lstStyle>
            <a:lvl1pPr marL="0" indent="0" algn="l">
              <a:buNone/>
              <a:defRPr sz="1800">
                <a:solidFill>
                  <a:schemeClr val="tx2"/>
                </a:solidFill>
              </a:defRPr>
            </a:lvl1pPr>
          </a:lstStyle>
          <a:p>
            <a:pPr lvl="0"/>
            <a:r>
              <a:rPr lang="en-US"/>
              <a:t>Click to edit Master text styles</a:t>
            </a:r>
          </a:p>
        </p:txBody>
      </p:sp>
      <p:sp>
        <p:nvSpPr>
          <p:cNvPr id="5" name="SmartArt Placeholder 4">
            <a:extLst>
              <a:ext uri="{FF2B5EF4-FFF2-40B4-BE49-F238E27FC236}">
                <a16:creationId xmlns:a16="http://schemas.microsoft.com/office/drawing/2014/main" id="{AC52A51F-E2FB-8540-8B44-030640745FE3}"/>
              </a:ext>
            </a:extLst>
          </p:cNvPr>
          <p:cNvSpPr>
            <a:spLocks noGrp="1"/>
          </p:cNvSpPr>
          <p:nvPr>
            <p:ph type="dgm" sz="quarter" idx="15"/>
          </p:nvPr>
        </p:nvSpPr>
        <p:spPr>
          <a:xfrm>
            <a:off x="506897" y="2111358"/>
            <a:ext cx="11126303" cy="2993948"/>
          </a:xfrm>
        </p:spPr>
        <p:txBody>
          <a:bodyPr/>
          <a:lstStyle/>
          <a:p>
            <a:r>
              <a:rPr lang="en-US"/>
              <a:t>Click icon to add SmartArt graphic</a:t>
            </a:r>
            <a:endParaRPr lang="en-US" dirty="0"/>
          </a:p>
        </p:txBody>
      </p:sp>
      <p:pic>
        <p:nvPicPr>
          <p:cNvPr id="10" name="Picture 9">
            <a:extLst>
              <a:ext uri="{FF2B5EF4-FFF2-40B4-BE49-F238E27FC236}">
                <a16:creationId xmlns:a16="http://schemas.microsoft.com/office/drawing/2014/main" id="{DBC5BB1D-0A89-9949-8285-08132EED303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pic>
        <p:nvPicPr>
          <p:cNvPr id="11" name="Graphic 7">
            <a:extLst>
              <a:ext uri="{FF2B5EF4-FFF2-40B4-BE49-F238E27FC236}">
                <a16:creationId xmlns:a16="http://schemas.microsoft.com/office/drawing/2014/main" id="{3F25C284-2F4A-F642-82A5-B6693B2A015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1157229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Imag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80ED72F-868F-CD42-8A3A-4764811E41E8}"/>
              </a:ext>
            </a:extLst>
          </p:cNvPr>
          <p:cNvSpPr/>
          <p:nvPr userDrawn="1"/>
        </p:nvSpPr>
        <p:spPr>
          <a:xfrm>
            <a:off x="9105567" y="4056531"/>
            <a:ext cx="2750732" cy="1655545"/>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F82CE05-B4F9-F340-94E1-57E33E88B2CC}"/>
              </a:ext>
            </a:extLst>
          </p:cNvPr>
          <p:cNvSpPr/>
          <p:nvPr userDrawn="1"/>
        </p:nvSpPr>
        <p:spPr>
          <a:xfrm>
            <a:off x="6179488" y="4056531"/>
            <a:ext cx="2750732" cy="1655545"/>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p>
        </p:txBody>
      </p:sp>
      <p:sp>
        <p:nvSpPr>
          <p:cNvPr id="15" name="Rectangle 14">
            <a:extLst>
              <a:ext uri="{FF2B5EF4-FFF2-40B4-BE49-F238E27FC236}">
                <a16:creationId xmlns:a16="http://schemas.microsoft.com/office/drawing/2014/main" id="{4CB057BA-DB0C-5C41-BDD6-684EB578991D}"/>
              </a:ext>
            </a:extLst>
          </p:cNvPr>
          <p:cNvSpPr/>
          <p:nvPr userDrawn="1"/>
        </p:nvSpPr>
        <p:spPr>
          <a:xfrm>
            <a:off x="3253408" y="4056531"/>
            <a:ext cx="2750732" cy="1655545"/>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6B420C-9A54-47A1-B55F-B33996E113D4}"/>
              </a:ext>
            </a:extLst>
          </p:cNvPr>
          <p:cNvSpPr>
            <a:spLocks noGrp="1"/>
          </p:cNvSpPr>
          <p:nvPr>
            <p:ph type="title" hasCustomPrompt="1"/>
          </p:nvPr>
        </p:nvSpPr>
        <p:spPr/>
        <p:txBody>
          <a:bodyPr/>
          <a:lstStyle/>
          <a:p>
            <a:r>
              <a:rPr lang="en-US" dirty="0"/>
              <a:t>Title here</a:t>
            </a:r>
            <a:endParaRPr lang="en-GB" dirty="0"/>
          </a:p>
        </p:txBody>
      </p:sp>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p>
            <a:fld id="{A0E09D49-5623-421D-A12D-4F7C60EF8DEF}" type="slidenum">
              <a:rPr lang="en-GB" smtClean="0"/>
              <a:t>‹#›</a:t>
            </a:fld>
            <a:endParaRPr lang="en-GB"/>
          </a:p>
        </p:txBody>
      </p:sp>
      <p:sp>
        <p:nvSpPr>
          <p:cNvPr id="18" name="Text Placeholder 13">
            <a:extLst>
              <a:ext uri="{FF2B5EF4-FFF2-40B4-BE49-F238E27FC236}">
                <a16:creationId xmlns:a16="http://schemas.microsoft.com/office/drawing/2014/main" id="{8B47B5C2-BF66-0348-99D7-2AE394289C3E}"/>
              </a:ext>
            </a:extLst>
          </p:cNvPr>
          <p:cNvSpPr>
            <a:spLocks noGrp="1"/>
          </p:cNvSpPr>
          <p:nvPr>
            <p:ph type="body" sz="quarter" idx="17" hasCustomPrompt="1"/>
          </p:nvPr>
        </p:nvSpPr>
        <p:spPr>
          <a:xfrm>
            <a:off x="3254779" y="4056531"/>
            <a:ext cx="2758671"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19" name="Picture Placeholder 4">
            <a:extLst>
              <a:ext uri="{FF2B5EF4-FFF2-40B4-BE49-F238E27FC236}">
                <a16:creationId xmlns:a16="http://schemas.microsoft.com/office/drawing/2014/main" id="{0EC8C0D5-DDAB-D849-A341-34F02A97F743}"/>
              </a:ext>
            </a:extLst>
          </p:cNvPr>
          <p:cNvSpPr>
            <a:spLocks noGrp="1"/>
          </p:cNvSpPr>
          <p:nvPr>
            <p:ph type="pic" sz="quarter" idx="18"/>
          </p:nvPr>
        </p:nvSpPr>
        <p:spPr>
          <a:xfrm>
            <a:off x="3260726" y="1941981"/>
            <a:ext cx="2760662" cy="1947863"/>
          </a:xfrm>
          <a:solidFill>
            <a:schemeClr val="bg1">
              <a:lumMod val="95000"/>
            </a:schemeClr>
          </a:solidFill>
        </p:spPr>
        <p:txBody>
          <a:bodyPr/>
          <a:lstStyle>
            <a:lvl1pPr marL="0" indent="0" algn="ctr">
              <a:buNone/>
              <a:defRPr/>
            </a:lvl1pPr>
          </a:lstStyle>
          <a:p>
            <a:r>
              <a:rPr lang="en-US"/>
              <a:t>Click icon to add picture</a:t>
            </a:r>
            <a:endParaRPr lang="en-GB"/>
          </a:p>
        </p:txBody>
      </p:sp>
      <p:sp>
        <p:nvSpPr>
          <p:cNvPr id="20" name="Text Placeholder 13">
            <a:extLst>
              <a:ext uri="{FF2B5EF4-FFF2-40B4-BE49-F238E27FC236}">
                <a16:creationId xmlns:a16="http://schemas.microsoft.com/office/drawing/2014/main" id="{815A419D-CEDD-B64D-A941-601C3F90D722}"/>
              </a:ext>
            </a:extLst>
          </p:cNvPr>
          <p:cNvSpPr>
            <a:spLocks noGrp="1"/>
          </p:cNvSpPr>
          <p:nvPr>
            <p:ph type="body" sz="quarter" idx="19" hasCustomPrompt="1"/>
          </p:nvPr>
        </p:nvSpPr>
        <p:spPr>
          <a:xfrm>
            <a:off x="6180543" y="4056531"/>
            <a:ext cx="2758671" cy="422405"/>
          </a:xfrm>
        </p:spPr>
        <p:txBody>
          <a:bodyPr wrap="square" lIns="72000" tIns="72000" rIns="72000" bIns="72000">
            <a:spAutoFit/>
          </a:bodyPr>
          <a:lstStyle>
            <a:lvl1pPr marL="0" indent="0" algn="l">
              <a:buNone/>
              <a:defRPr sz="1800">
                <a:solidFill>
                  <a:schemeClr val="tx2"/>
                </a:solidFill>
              </a:defRPr>
            </a:lvl1pPr>
          </a:lstStyle>
          <a:p>
            <a:pPr lvl="0"/>
            <a:r>
              <a:rPr lang="en-GB" dirty="0"/>
              <a:t>Add text</a:t>
            </a:r>
          </a:p>
        </p:txBody>
      </p:sp>
      <p:sp>
        <p:nvSpPr>
          <p:cNvPr id="21" name="Picture Placeholder 4">
            <a:extLst>
              <a:ext uri="{FF2B5EF4-FFF2-40B4-BE49-F238E27FC236}">
                <a16:creationId xmlns:a16="http://schemas.microsoft.com/office/drawing/2014/main" id="{9A02F605-E188-5D4F-9E44-4DAD278571DC}"/>
              </a:ext>
            </a:extLst>
          </p:cNvPr>
          <p:cNvSpPr>
            <a:spLocks noGrp="1"/>
          </p:cNvSpPr>
          <p:nvPr>
            <p:ph type="pic" sz="quarter" idx="20"/>
          </p:nvPr>
        </p:nvSpPr>
        <p:spPr>
          <a:xfrm>
            <a:off x="6178552" y="1941981"/>
            <a:ext cx="2749548" cy="1947863"/>
          </a:xfrm>
          <a:solidFill>
            <a:schemeClr val="bg1">
              <a:lumMod val="95000"/>
            </a:schemeClr>
          </a:solidFill>
        </p:spPr>
        <p:txBody>
          <a:bodyPr/>
          <a:lstStyle>
            <a:lvl1pPr marL="0" indent="0" algn="ctr">
              <a:buNone/>
              <a:defRPr/>
            </a:lvl1pPr>
          </a:lstStyle>
          <a:p>
            <a:r>
              <a:rPr lang="en-US"/>
              <a:t>Click icon to add picture</a:t>
            </a:r>
            <a:endParaRPr lang="en-GB"/>
          </a:p>
        </p:txBody>
      </p:sp>
      <p:sp>
        <p:nvSpPr>
          <p:cNvPr id="22" name="Text Placeholder 13">
            <a:extLst>
              <a:ext uri="{FF2B5EF4-FFF2-40B4-BE49-F238E27FC236}">
                <a16:creationId xmlns:a16="http://schemas.microsoft.com/office/drawing/2014/main" id="{8A8F0007-7DA9-4444-B3EE-576E1980CBE0}"/>
              </a:ext>
            </a:extLst>
          </p:cNvPr>
          <p:cNvSpPr>
            <a:spLocks noGrp="1"/>
          </p:cNvSpPr>
          <p:nvPr>
            <p:ph type="body" sz="quarter" idx="21" hasCustomPrompt="1"/>
          </p:nvPr>
        </p:nvSpPr>
        <p:spPr>
          <a:xfrm>
            <a:off x="9096375" y="4056531"/>
            <a:ext cx="2758671" cy="422405"/>
          </a:xfrm>
        </p:spPr>
        <p:txBody>
          <a:bodyPr wrap="square" lIns="72000" tIns="72000" rIns="72000" bIns="72000">
            <a:spAutoFit/>
          </a:bodyPr>
          <a:lstStyle>
            <a:lvl1pPr marL="0" indent="0" algn="l">
              <a:buNone/>
              <a:defRPr sz="1800">
                <a:solidFill>
                  <a:schemeClr val="tx2"/>
                </a:solidFill>
              </a:defRPr>
            </a:lvl1pPr>
          </a:lstStyle>
          <a:p>
            <a:pPr lvl="0"/>
            <a:r>
              <a:rPr lang="en-GB"/>
              <a:t>Add text</a:t>
            </a:r>
          </a:p>
        </p:txBody>
      </p:sp>
      <p:sp>
        <p:nvSpPr>
          <p:cNvPr id="23" name="Picture Placeholder 4">
            <a:extLst>
              <a:ext uri="{FF2B5EF4-FFF2-40B4-BE49-F238E27FC236}">
                <a16:creationId xmlns:a16="http://schemas.microsoft.com/office/drawing/2014/main" id="{208F3157-3B9A-A84B-84C2-AD2986D456E7}"/>
              </a:ext>
            </a:extLst>
          </p:cNvPr>
          <p:cNvSpPr>
            <a:spLocks noGrp="1"/>
          </p:cNvSpPr>
          <p:nvPr>
            <p:ph type="pic" sz="quarter" idx="22"/>
          </p:nvPr>
        </p:nvSpPr>
        <p:spPr>
          <a:xfrm>
            <a:off x="9083675" y="1941981"/>
            <a:ext cx="2771371" cy="1947863"/>
          </a:xfrm>
          <a:solidFill>
            <a:schemeClr val="bg1">
              <a:lumMod val="95000"/>
            </a:schemeClr>
          </a:solidFill>
        </p:spPr>
        <p:txBody>
          <a:bodyPr/>
          <a:lstStyle>
            <a:lvl1pPr marL="0" indent="0" algn="ctr">
              <a:buNone/>
              <a:defRPr/>
            </a:lvl1pPr>
          </a:lstStyle>
          <a:p>
            <a:r>
              <a:rPr lang="en-US"/>
              <a:t>Click icon to add picture</a:t>
            </a:r>
            <a:endParaRPr lang="en-GB"/>
          </a:p>
        </p:txBody>
      </p:sp>
      <p:sp>
        <p:nvSpPr>
          <p:cNvPr id="25" name="Picture Placeholder 4">
            <a:extLst>
              <a:ext uri="{FF2B5EF4-FFF2-40B4-BE49-F238E27FC236}">
                <a16:creationId xmlns:a16="http://schemas.microsoft.com/office/drawing/2014/main" id="{4F3DC545-A785-6D46-8599-5B184931A8B0}"/>
              </a:ext>
            </a:extLst>
          </p:cNvPr>
          <p:cNvSpPr>
            <a:spLocks noGrp="1"/>
          </p:cNvSpPr>
          <p:nvPr>
            <p:ph type="pic" sz="quarter" idx="16"/>
          </p:nvPr>
        </p:nvSpPr>
        <p:spPr>
          <a:xfrm>
            <a:off x="334963" y="1941981"/>
            <a:ext cx="2752723" cy="1947863"/>
          </a:xfrm>
          <a:solidFill>
            <a:schemeClr val="bg1">
              <a:lumMod val="95000"/>
            </a:schemeClr>
          </a:solidFill>
        </p:spPr>
        <p:txBody>
          <a:bodyPr/>
          <a:lstStyle>
            <a:lvl1pPr marL="0" indent="0" algn="ctr">
              <a:buNone/>
              <a:defRPr/>
            </a:lvl1pPr>
          </a:lstStyle>
          <a:p>
            <a:r>
              <a:rPr lang="en-US"/>
              <a:t>Click icon to add picture</a:t>
            </a:r>
            <a:endParaRPr lang="en-GB"/>
          </a:p>
        </p:txBody>
      </p:sp>
      <p:sp>
        <p:nvSpPr>
          <p:cNvPr id="3" name="Rectangle 2">
            <a:extLst>
              <a:ext uri="{FF2B5EF4-FFF2-40B4-BE49-F238E27FC236}">
                <a16:creationId xmlns:a16="http://schemas.microsoft.com/office/drawing/2014/main" id="{0BA32338-A34C-D547-93E7-A5FD8B5846F2}"/>
              </a:ext>
            </a:extLst>
          </p:cNvPr>
          <p:cNvSpPr/>
          <p:nvPr userDrawn="1"/>
        </p:nvSpPr>
        <p:spPr>
          <a:xfrm>
            <a:off x="336954" y="4056531"/>
            <a:ext cx="2750732" cy="1655545"/>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3">
            <a:extLst>
              <a:ext uri="{FF2B5EF4-FFF2-40B4-BE49-F238E27FC236}">
                <a16:creationId xmlns:a16="http://schemas.microsoft.com/office/drawing/2014/main" id="{426302AB-2D51-1F4C-87A7-BBF359C74251}"/>
              </a:ext>
            </a:extLst>
          </p:cNvPr>
          <p:cNvSpPr>
            <a:spLocks noGrp="1"/>
          </p:cNvSpPr>
          <p:nvPr>
            <p:ph type="body" sz="quarter" idx="14" hasCustomPrompt="1"/>
          </p:nvPr>
        </p:nvSpPr>
        <p:spPr>
          <a:xfrm>
            <a:off x="336954" y="4056531"/>
            <a:ext cx="2758671" cy="422405"/>
          </a:xfrm>
        </p:spPr>
        <p:txBody>
          <a:bodyPr lIns="72000" tIns="72000" rIns="72000" bIns="72000">
            <a:spAutoFit/>
          </a:bodyPr>
          <a:lstStyle>
            <a:lvl1pPr marL="0" indent="0" algn="l">
              <a:buNone/>
              <a:defRPr sz="1800">
                <a:solidFill>
                  <a:schemeClr val="tx2"/>
                </a:solidFill>
              </a:defRPr>
            </a:lvl1pPr>
          </a:lstStyle>
          <a:p>
            <a:pPr lvl="0"/>
            <a:r>
              <a:rPr lang="en-GB" dirty="0"/>
              <a:t>Add text</a:t>
            </a:r>
          </a:p>
        </p:txBody>
      </p:sp>
      <p:pic>
        <p:nvPicPr>
          <p:cNvPr id="28" name="Picture 27">
            <a:extLst>
              <a:ext uri="{FF2B5EF4-FFF2-40B4-BE49-F238E27FC236}">
                <a16:creationId xmlns:a16="http://schemas.microsoft.com/office/drawing/2014/main" id="{CEF93D6E-74A7-DE4E-99DC-637D4D2C499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pic>
        <p:nvPicPr>
          <p:cNvPr id="29" name="Graphic 7">
            <a:extLst>
              <a:ext uri="{FF2B5EF4-FFF2-40B4-BE49-F238E27FC236}">
                <a16:creationId xmlns:a16="http://schemas.microsoft.com/office/drawing/2014/main" id="{A4F59012-E2DC-8649-A1B7-0824A391BEA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2783970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uthor_speak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08DA8D-3509-4859-891A-1A2C5311028A}"/>
              </a:ext>
            </a:extLst>
          </p:cNvPr>
          <p:cNvSpPr>
            <a:spLocks noGrp="1"/>
          </p:cNvSpPr>
          <p:nvPr>
            <p:ph type="sldNum" sz="quarter" idx="12"/>
          </p:nvPr>
        </p:nvSpPr>
        <p:spPr/>
        <p:txBody>
          <a:bodyPr/>
          <a:lstStyle>
            <a:lvl1pPr>
              <a:defRPr>
                <a:solidFill>
                  <a:schemeClr val="bg1"/>
                </a:solidFill>
              </a:defRPr>
            </a:lvl1pPr>
          </a:lstStyle>
          <a:p>
            <a:fld id="{A0E09D49-5623-421D-A12D-4F7C60EF8DEF}" type="slidenum">
              <a:rPr lang="en-GB" smtClean="0"/>
              <a:pPr/>
              <a:t>‹#›</a:t>
            </a:fld>
            <a:endParaRPr lang="en-GB"/>
          </a:p>
        </p:txBody>
      </p:sp>
      <p:sp>
        <p:nvSpPr>
          <p:cNvPr id="3" name="TextBox 2">
            <a:extLst>
              <a:ext uri="{FF2B5EF4-FFF2-40B4-BE49-F238E27FC236}">
                <a16:creationId xmlns:a16="http://schemas.microsoft.com/office/drawing/2014/main" id="{B943C72B-B12D-384C-AFC9-38555C5A679B}"/>
              </a:ext>
            </a:extLst>
          </p:cNvPr>
          <p:cNvSpPr txBox="1"/>
          <p:nvPr userDrawn="1"/>
        </p:nvSpPr>
        <p:spPr>
          <a:xfrm>
            <a:off x="329252" y="947460"/>
            <a:ext cx="5586333" cy="307778"/>
          </a:xfrm>
          <a:prstGeom prst="rect">
            <a:avLst/>
          </a:prstGeom>
          <a:noFill/>
        </p:spPr>
        <p:txBody>
          <a:bodyPr wrap="square" lIns="0" tIns="0" rIns="0" bIns="0" rtlCol="0" anchor="ctr">
            <a:noAutofit/>
          </a:bodyPr>
          <a:lstStyle/>
          <a:p>
            <a:pPr algn="l"/>
            <a:r>
              <a:rPr lang="en-US" sz="3250" b="0" spc="45" dirty="0">
                <a:solidFill>
                  <a:srgbClr val="123845"/>
                </a:solidFill>
                <a:latin typeface="+mj-lt"/>
                <a:cs typeface="Arial"/>
              </a:rPr>
              <a:t>Introducing today’s speaker</a:t>
            </a:r>
          </a:p>
        </p:txBody>
      </p:sp>
      <p:sp>
        <p:nvSpPr>
          <p:cNvPr id="24" name="Text Placeholder 17">
            <a:extLst>
              <a:ext uri="{FF2B5EF4-FFF2-40B4-BE49-F238E27FC236}">
                <a16:creationId xmlns:a16="http://schemas.microsoft.com/office/drawing/2014/main" id="{ACD33BAD-49E5-E04E-9A56-1A99DCADAA78}"/>
              </a:ext>
            </a:extLst>
          </p:cNvPr>
          <p:cNvSpPr>
            <a:spLocks noGrp="1"/>
          </p:cNvSpPr>
          <p:nvPr>
            <p:ph type="body" sz="quarter" idx="14" hasCustomPrompt="1"/>
          </p:nvPr>
        </p:nvSpPr>
        <p:spPr>
          <a:xfrm>
            <a:off x="329252" y="2925302"/>
            <a:ext cx="5655749" cy="307777"/>
          </a:xfrm>
        </p:spPr>
        <p:txBody>
          <a:bodyPr wrap="square">
            <a:spAutoFit/>
          </a:bodyPr>
          <a:lstStyle>
            <a:lvl1pPr marL="0" indent="0">
              <a:buNone/>
              <a:defRPr sz="2000" b="0" baseline="0">
                <a:solidFill>
                  <a:schemeClr val="tx2"/>
                </a:solidFill>
              </a:defRPr>
            </a:lvl1pPr>
          </a:lstStyle>
          <a:p>
            <a:pPr lvl="0"/>
            <a:r>
              <a:rPr lang="en-GB" dirty="0"/>
              <a:t>Add author/speaker bio here</a:t>
            </a:r>
          </a:p>
        </p:txBody>
      </p:sp>
      <p:sp>
        <p:nvSpPr>
          <p:cNvPr id="16" name="Picture Placeholder 15">
            <a:extLst>
              <a:ext uri="{FF2B5EF4-FFF2-40B4-BE49-F238E27FC236}">
                <a16:creationId xmlns:a16="http://schemas.microsoft.com/office/drawing/2014/main" id="{522FF575-3314-0F4D-A8FD-8F10CD2C7985}"/>
              </a:ext>
            </a:extLst>
          </p:cNvPr>
          <p:cNvSpPr>
            <a:spLocks noGrp="1"/>
          </p:cNvSpPr>
          <p:nvPr>
            <p:ph type="pic" sz="quarter" idx="15"/>
          </p:nvPr>
        </p:nvSpPr>
        <p:spPr>
          <a:xfrm>
            <a:off x="9099736" y="1342246"/>
            <a:ext cx="2431864" cy="2819395"/>
          </a:xfrm>
          <a:custGeom>
            <a:avLst/>
            <a:gdLst>
              <a:gd name="connsiteX0" fmla="*/ 0 w 2114552"/>
              <a:gd name="connsiteY0" fmla="*/ 0 h 2451518"/>
              <a:gd name="connsiteX1" fmla="*/ 2114552 w 2114552"/>
              <a:gd name="connsiteY1" fmla="*/ 0 h 2451518"/>
              <a:gd name="connsiteX2" fmla="*/ 2114552 w 2114552"/>
              <a:gd name="connsiteY2" fmla="*/ 1274727 h 2451518"/>
              <a:gd name="connsiteX3" fmla="*/ 1626983 w 2114552"/>
              <a:gd name="connsiteY3" fmla="*/ 2166367 h 2451518"/>
              <a:gd name="connsiteX4" fmla="*/ 1078293 w 2114552"/>
              <a:gd name="connsiteY4" fmla="*/ 2440317 h 2451518"/>
              <a:gd name="connsiteX5" fmla="*/ 1057276 w 2114552"/>
              <a:gd name="connsiteY5" fmla="*/ 2451518 h 2451518"/>
              <a:gd name="connsiteX6" fmla="*/ 1036219 w 2114552"/>
              <a:gd name="connsiteY6" fmla="*/ 2440317 h 2451518"/>
              <a:gd name="connsiteX7" fmla="*/ 487528 w 2114552"/>
              <a:gd name="connsiteY7" fmla="*/ 2166326 h 2451518"/>
              <a:gd name="connsiteX8" fmla="*/ 0 w 2114552"/>
              <a:gd name="connsiteY8" fmla="*/ 1274727 h 245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552" h="2451518">
                <a:moveTo>
                  <a:pt x="0" y="0"/>
                </a:moveTo>
                <a:lnTo>
                  <a:pt x="2114552" y="0"/>
                </a:lnTo>
                <a:lnTo>
                  <a:pt x="2114552" y="1274727"/>
                </a:lnTo>
                <a:cubicBezTo>
                  <a:pt x="2114552" y="1901485"/>
                  <a:pt x="1785264" y="2080371"/>
                  <a:pt x="1626983" y="2166367"/>
                </a:cubicBezTo>
                <a:cubicBezTo>
                  <a:pt x="1597880" y="2182204"/>
                  <a:pt x="1106575" y="2426244"/>
                  <a:pt x="1078293" y="2440317"/>
                </a:cubicBezTo>
                <a:lnTo>
                  <a:pt x="1057276" y="2451518"/>
                </a:lnTo>
                <a:lnTo>
                  <a:pt x="1036219" y="2440317"/>
                </a:lnTo>
                <a:cubicBezTo>
                  <a:pt x="1004940" y="2424809"/>
                  <a:pt x="516590" y="2182122"/>
                  <a:pt x="487528" y="2166326"/>
                </a:cubicBezTo>
                <a:cubicBezTo>
                  <a:pt x="329288" y="2080371"/>
                  <a:pt x="0" y="1901485"/>
                  <a:pt x="0" y="1274727"/>
                </a:cubicBezTo>
                <a:close/>
              </a:path>
            </a:pathLst>
          </a:custGeom>
          <a:solidFill>
            <a:schemeClr val="bg1"/>
          </a:solidFill>
        </p:spPr>
        <p:txBody>
          <a:bodyPr wrap="square">
            <a:noAutofit/>
          </a:bodyPr>
          <a:lstStyle/>
          <a:p>
            <a:r>
              <a:rPr lang="en-US"/>
              <a:t>Click icon to add picture</a:t>
            </a:r>
            <a:endParaRPr lang="en-US" dirty="0"/>
          </a:p>
        </p:txBody>
      </p:sp>
      <p:sp>
        <p:nvSpPr>
          <p:cNvPr id="21" name="Title 1">
            <a:extLst>
              <a:ext uri="{FF2B5EF4-FFF2-40B4-BE49-F238E27FC236}">
                <a16:creationId xmlns:a16="http://schemas.microsoft.com/office/drawing/2014/main" id="{D4ED84DD-6036-7149-A4B2-655EC133E42E}"/>
              </a:ext>
            </a:extLst>
          </p:cNvPr>
          <p:cNvSpPr>
            <a:spLocks noGrp="1"/>
          </p:cNvSpPr>
          <p:nvPr>
            <p:ph type="ctrTitle" hasCustomPrompt="1"/>
          </p:nvPr>
        </p:nvSpPr>
        <p:spPr>
          <a:xfrm>
            <a:off x="336486" y="1889959"/>
            <a:ext cx="6186234" cy="332399"/>
          </a:xfrm>
        </p:spPr>
        <p:txBody>
          <a:bodyPr wrap="square" anchor="b">
            <a:spAutoFit/>
          </a:bodyPr>
          <a:lstStyle>
            <a:lvl1pPr algn="l">
              <a:defRPr sz="2400" b="1">
                <a:solidFill>
                  <a:schemeClr val="tx2"/>
                </a:solidFill>
              </a:defRPr>
            </a:lvl1pPr>
          </a:lstStyle>
          <a:p>
            <a:r>
              <a:rPr lang="en-US" dirty="0"/>
              <a:t>Presenter’s Name</a:t>
            </a:r>
            <a:endParaRPr lang="en-GB" dirty="0"/>
          </a:p>
        </p:txBody>
      </p:sp>
      <p:sp>
        <p:nvSpPr>
          <p:cNvPr id="23" name="Subtitle 2">
            <a:extLst>
              <a:ext uri="{FF2B5EF4-FFF2-40B4-BE49-F238E27FC236}">
                <a16:creationId xmlns:a16="http://schemas.microsoft.com/office/drawing/2014/main" id="{99188013-EFF7-6240-8611-4D4BC15A7D87}"/>
              </a:ext>
            </a:extLst>
          </p:cNvPr>
          <p:cNvSpPr>
            <a:spLocks noGrp="1"/>
          </p:cNvSpPr>
          <p:nvPr>
            <p:ph type="subTitle" idx="1" hasCustomPrompt="1"/>
          </p:nvPr>
        </p:nvSpPr>
        <p:spPr>
          <a:xfrm>
            <a:off x="336486" y="2412010"/>
            <a:ext cx="6186234" cy="307777"/>
          </a:xfrm>
        </p:spPr>
        <p:txBody>
          <a:bodyPr wrap="square">
            <a:sp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Title</a:t>
            </a:r>
            <a:endParaRPr lang="en-GB" dirty="0"/>
          </a:p>
        </p:txBody>
      </p:sp>
      <p:pic>
        <p:nvPicPr>
          <p:cNvPr id="11" name="Picture 10">
            <a:extLst>
              <a:ext uri="{FF2B5EF4-FFF2-40B4-BE49-F238E27FC236}">
                <a16:creationId xmlns:a16="http://schemas.microsoft.com/office/drawing/2014/main" id="{1DE09503-89FA-7F41-AB77-8AD9A5E9385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29252" y="334804"/>
            <a:ext cx="1409700" cy="238441"/>
          </a:xfrm>
          <a:prstGeom prst="rect">
            <a:avLst/>
          </a:prstGeom>
        </p:spPr>
      </p:pic>
      <p:pic>
        <p:nvPicPr>
          <p:cNvPr id="10" name="Graphic 7">
            <a:extLst>
              <a:ext uri="{FF2B5EF4-FFF2-40B4-BE49-F238E27FC236}">
                <a16:creationId xmlns:a16="http://schemas.microsoft.com/office/drawing/2014/main" id="{D4E85CB4-60BE-8242-8432-D70978427DE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29252" y="6325912"/>
            <a:ext cx="2235934" cy="223593"/>
          </a:xfrm>
          <a:prstGeom prst="rect">
            <a:avLst/>
          </a:prstGeom>
        </p:spPr>
      </p:pic>
    </p:spTree>
    <p:extLst>
      <p:ext uri="{BB962C8B-B14F-4D97-AF65-F5344CB8AC3E}">
        <p14:creationId xmlns:p14="http://schemas.microsoft.com/office/powerpoint/2010/main" val="22975080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3C565-6F33-4998-A3A3-D09B8DFCD0F1}"/>
              </a:ext>
            </a:extLst>
          </p:cNvPr>
          <p:cNvSpPr>
            <a:spLocks noGrp="1"/>
          </p:cNvSpPr>
          <p:nvPr>
            <p:ph type="title"/>
          </p:nvPr>
        </p:nvSpPr>
        <p:spPr>
          <a:xfrm>
            <a:off x="329252" y="908050"/>
            <a:ext cx="10541948" cy="450123"/>
          </a:xfrm>
          <a:prstGeom prst="rect">
            <a:avLst/>
          </a:prstGeom>
        </p:spPr>
        <p:txBody>
          <a:bodyPr vert="horz" wrap="square" lIns="0" tIns="0" rIns="0" bIns="0" rtlCol="0" anchor="t" anchorCtr="0">
            <a:sp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75E5A65-9789-4795-9314-293AD0B4FC8A}"/>
              </a:ext>
            </a:extLst>
          </p:cNvPr>
          <p:cNvSpPr>
            <a:spLocks noGrp="1"/>
          </p:cNvSpPr>
          <p:nvPr>
            <p:ph type="body" idx="1"/>
          </p:nvPr>
        </p:nvSpPr>
        <p:spPr>
          <a:xfrm>
            <a:off x="334963" y="1916113"/>
            <a:ext cx="5761038" cy="371951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E7F78B5B-5173-4B12-8CD7-921CFA986AAD}"/>
              </a:ext>
            </a:extLst>
          </p:cNvPr>
          <p:cNvSpPr>
            <a:spLocks noGrp="1"/>
          </p:cNvSpPr>
          <p:nvPr>
            <p:ph type="sldNum" sz="quarter" idx="4"/>
          </p:nvPr>
        </p:nvSpPr>
        <p:spPr>
          <a:xfrm>
            <a:off x="11485925" y="270000"/>
            <a:ext cx="360000" cy="108000"/>
          </a:xfrm>
          <a:prstGeom prst="rect">
            <a:avLst/>
          </a:prstGeom>
        </p:spPr>
        <p:txBody>
          <a:bodyPr vert="horz" lIns="0" tIns="0" rIns="0" bIns="0" rtlCol="0" anchor="t" anchorCtr="0">
            <a:noAutofit/>
          </a:bodyPr>
          <a:lstStyle>
            <a:lvl1pPr algn="r">
              <a:defRPr sz="600" b="1">
                <a:solidFill>
                  <a:schemeClr val="tx1"/>
                </a:solidFill>
              </a:defRPr>
            </a:lvl1pPr>
          </a:lstStyle>
          <a:p>
            <a:fld id="{A0E09D49-5623-421D-A12D-4F7C60EF8DEF}" type="slidenum">
              <a:rPr lang="en-GB" smtClean="0"/>
              <a:pPr/>
              <a:t>‹#›</a:t>
            </a:fld>
            <a:endParaRPr lang="en-GB"/>
          </a:p>
        </p:txBody>
      </p:sp>
    </p:spTree>
    <p:extLst>
      <p:ext uri="{BB962C8B-B14F-4D97-AF65-F5344CB8AC3E}">
        <p14:creationId xmlns:p14="http://schemas.microsoft.com/office/powerpoint/2010/main" val="1955220121"/>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758" r:id="rId3"/>
    <p:sldLayoutId id="2147483749" r:id="rId4"/>
    <p:sldLayoutId id="2147483663" r:id="rId5"/>
    <p:sldLayoutId id="2147483718" r:id="rId6"/>
    <p:sldLayoutId id="2147483735" r:id="rId7"/>
    <p:sldLayoutId id="2147483719" r:id="rId8"/>
    <p:sldLayoutId id="2147483732" r:id="rId9"/>
    <p:sldLayoutId id="2147483712" r:id="rId10"/>
    <p:sldLayoutId id="2147483651" r:id="rId11"/>
    <p:sldLayoutId id="2147483740" r:id="rId12"/>
    <p:sldLayoutId id="2147483684" r:id="rId13"/>
    <p:sldLayoutId id="2147483681" r:id="rId14"/>
    <p:sldLayoutId id="2147483745" r:id="rId15"/>
    <p:sldLayoutId id="2147483685" r:id="rId16"/>
    <p:sldLayoutId id="2147483788" r:id="rId17"/>
    <p:sldLayoutId id="2147483671" r:id="rId18"/>
    <p:sldLayoutId id="2147483714" r:id="rId19"/>
    <p:sldLayoutId id="2147483748" r:id="rId20"/>
    <p:sldLayoutId id="2147483693" r:id="rId21"/>
    <p:sldLayoutId id="2147483692" r:id="rId22"/>
    <p:sldLayoutId id="2147483709" r:id="rId23"/>
    <p:sldLayoutId id="2147483756" r:id="rId24"/>
    <p:sldLayoutId id="2147483733" r:id="rId25"/>
    <p:sldLayoutId id="2147483738" r:id="rId26"/>
    <p:sldLayoutId id="2147483705" r:id="rId27"/>
    <p:sldLayoutId id="2147483773" r:id="rId28"/>
    <p:sldLayoutId id="2147483765" r:id="rId29"/>
    <p:sldLayoutId id="2147483752" r:id="rId30"/>
    <p:sldLayoutId id="2147483776" r:id="rId31"/>
    <p:sldLayoutId id="2147483771" r:id="rId32"/>
    <p:sldLayoutId id="2147483779" r:id="rId33"/>
    <p:sldLayoutId id="2147483761" r:id="rId34"/>
    <p:sldLayoutId id="2147483783" r:id="rId35"/>
    <p:sldLayoutId id="2147483785" r:id="rId36"/>
    <p:sldLayoutId id="2147483786" r:id="rId37"/>
    <p:sldLayoutId id="2147483734" r:id="rId38"/>
    <p:sldLayoutId id="2147483716" r:id="rId39"/>
    <p:sldLayoutId id="2147483751" r:id="rId40"/>
    <p:sldLayoutId id="2147483769" r:id="rId41"/>
    <p:sldLayoutId id="2147483790" r:id="rId42"/>
    <p:sldLayoutId id="2147483778" r:id="rId43"/>
    <p:sldLayoutId id="2147483780" r:id="rId44"/>
    <p:sldLayoutId id="2147483696" r:id="rId45"/>
    <p:sldLayoutId id="2147483679" r:id="rId46"/>
    <p:sldLayoutId id="2147483669" r:id="rId47"/>
    <p:sldLayoutId id="2147483674" r:id="rId48"/>
    <p:sldLayoutId id="2147483689" r:id="rId49"/>
    <p:sldLayoutId id="2147483713" r:id="rId50"/>
    <p:sldLayoutId id="2147483764" r:id="rId51"/>
    <p:sldLayoutId id="2147483710" r:id="rId52"/>
    <p:sldLayoutId id="2147483755" r:id="rId53"/>
    <p:sldLayoutId id="2147483793" r:id="rId54"/>
  </p:sldLayoutIdLst>
  <p:hf hdr="0" ftr="0"/>
  <p:txStyles>
    <p:titleStyle>
      <a:lvl1pPr algn="l" defTabSz="914400" rtl="0" eaLnBrk="1" latinLnBrk="0" hangingPunct="1">
        <a:lnSpc>
          <a:spcPct val="90000"/>
        </a:lnSpc>
        <a:spcBef>
          <a:spcPct val="0"/>
        </a:spcBef>
        <a:buNone/>
        <a:defRPr sz="3250" b="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userDrawn="1">
          <p15:clr>
            <a:srgbClr val="F26B43"/>
          </p15:clr>
        </p15:guide>
        <p15:guide id="2" pos="211" userDrawn="1">
          <p15:clr>
            <a:srgbClr val="F26B43"/>
          </p15:clr>
        </p15:guide>
        <p15:guide id="3" orient="horz" pos="4102" userDrawn="1">
          <p15:clr>
            <a:srgbClr val="F26B43"/>
          </p15:clr>
        </p15:guide>
        <p15:guide id="5" pos="725" userDrawn="1">
          <p15:clr>
            <a:srgbClr val="F26B43"/>
          </p15:clr>
        </p15:guide>
        <p15:guide id="6" pos="824" userDrawn="1">
          <p15:clr>
            <a:srgbClr val="F26B43"/>
          </p15:clr>
        </p15:guide>
        <p15:guide id="7" pos="1338" userDrawn="1">
          <p15:clr>
            <a:srgbClr val="F26B43"/>
          </p15:clr>
        </p15:guide>
        <p15:guide id="8" pos="1438" userDrawn="1">
          <p15:clr>
            <a:srgbClr val="F26B43"/>
          </p15:clr>
        </p15:guide>
        <p15:guide id="9" pos="1950" userDrawn="1">
          <p15:clr>
            <a:srgbClr val="F26B43"/>
          </p15:clr>
        </p15:guide>
        <p15:guide id="10" pos="2050" userDrawn="1">
          <p15:clr>
            <a:srgbClr val="F26B43"/>
          </p15:clr>
        </p15:guide>
        <p15:guide id="11" pos="2562" userDrawn="1">
          <p15:clr>
            <a:srgbClr val="F26B43"/>
          </p15:clr>
        </p15:guide>
        <p15:guide id="12" pos="2661" userDrawn="1">
          <p15:clr>
            <a:srgbClr val="F26B43"/>
          </p15:clr>
        </p15:guide>
        <p15:guide id="13" pos="3273" userDrawn="1">
          <p15:clr>
            <a:srgbClr val="F26B43"/>
          </p15:clr>
        </p15:guide>
        <p15:guide id="14" pos="3885" userDrawn="1">
          <p15:clr>
            <a:srgbClr val="F26B43"/>
          </p15:clr>
        </p15:guide>
        <p15:guide id="15" pos="4498" userDrawn="1">
          <p15:clr>
            <a:srgbClr val="F26B43"/>
          </p15:clr>
        </p15:guide>
        <p15:guide id="16" pos="5110" userDrawn="1">
          <p15:clr>
            <a:srgbClr val="F26B43"/>
          </p15:clr>
        </p15:guide>
        <p15:guide id="17" pos="5722" userDrawn="1">
          <p15:clr>
            <a:srgbClr val="F26B43"/>
          </p15:clr>
        </p15:guide>
        <p15:guide id="18" pos="6335" userDrawn="1">
          <p15:clr>
            <a:srgbClr val="F26B43"/>
          </p15:clr>
        </p15:guide>
        <p15:guide id="19" pos="6947" userDrawn="1">
          <p15:clr>
            <a:srgbClr val="F26B43"/>
          </p15:clr>
        </p15:guide>
        <p15:guide id="20" pos="3174" userDrawn="1">
          <p15:clr>
            <a:srgbClr val="F26B43"/>
          </p15:clr>
        </p15:guide>
        <p15:guide id="21" pos="3788" userDrawn="1">
          <p15:clr>
            <a:srgbClr val="F26B43"/>
          </p15:clr>
        </p15:guide>
        <p15:guide id="22" pos="4400" userDrawn="1">
          <p15:clr>
            <a:srgbClr val="F26B43"/>
          </p15:clr>
        </p15:guide>
        <p15:guide id="23" pos="5012" userDrawn="1">
          <p15:clr>
            <a:srgbClr val="F26B43"/>
          </p15:clr>
        </p15:guide>
        <p15:guide id="24" pos="5624" userDrawn="1">
          <p15:clr>
            <a:srgbClr val="F26B43"/>
          </p15:clr>
        </p15:guide>
        <p15:guide id="25" pos="6236" userDrawn="1">
          <p15:clr>
            <a:srgbClr val="F26B43"/>
          </p15:clr>
        </p15:guide>
        <p15:guide id="26" pos="6848" userDrawn="1">
          <p15:clr>
            <a:srgbClr val="F26B43"/>
          </p15:clr>
        </p15:guide>
        <p15:guide id="27" pos="7462" userDrawn="1">
          <p15:clr>
            <a:srgbClr val="F26B43"/>
          </p15:clr>
        </p15:guide>
        <p15:guide id="28" orient="horz" pos="1207" userDrawn="1">
          <p15:clr>
            <a:srgbClr val="F26B43"/>
          </p15:clr>
        </p15:guide>
        <p15:guide id="29" orient="horz" pos="572" userDrawn="1">
          <p15:clr>
            <a:srgbClr val="F26B43"/>
          </p15:clr>
        </p15:guide>
        <p15:guide id="30" orient="horz" pos="3748" userDrawn="1">
          <p15:clr>
            <a:srgbClr val="F26B43"/>
          </p15:clr>
        </p15:guide>
        <p15:guide id="31" orient="horz" pos="170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C3FA-60AE-2F41-8183-6EE64DAC85A8}"/>
              </a:ext>
            </a:extLst>
          </p:cNvPr>
          <p:cNvSpPr>
            <a:spLocks noGrp="1"/>
          </p:cNvSpPr>
          <p:nvPr>
            <p:ph type="ctrTitle"/>
          </p:nvPr>
        </p:nvSpPr>
        <p:spPr>
          <a:xfrm>
            <a:off x="336486" y="1382173"/>
            <a:ext cx="5445749" cy="1107996"/>
          </a:xfrm>
        </p:spPr>
        <p:txBody>
          <a:bodyPr/>
          <a:lstStyle/>
          <a:p>
            <a:r>
              <a:rPr lang="en-GB" dirty="0">
                <a:effectLst/>
                <a:latin typeface="Calibri" panose="020F0502020204030204" pitchFamily="34" charset="0"/>
                <a:ea typeface="Calibri" panose="020F0502020204030204" pitchFamily="34" charset="0"/>
              </a:rPr>
              <a:t>Does digital learning work? </a:t>
            </a:r>
            <a:endParaRPr lang="en-US" dirty="0"/>
          </a:p>
        </p:txBody>
      </p:sp>
      <p:sp>
        <p:nvSpPr>
          <p:cNvPr id="3" name="Subtitle 2">
            <a:extLst>
              <a:ext uri="{FF2B5EF4-FFF2-40B4-BE49-F238E27FC236}">
                <a16:creationId xmlns:a16="http://schemas.microsoft.com/office/drawing/2014/main" id="{27BB0E9F-491E-DB45-82CD-0E49D899ED39}"/>
              </a:ext>
            </a:extLst>
          </p:cNvPr>
          <p:cNvSpPr>
            <a:spLocks noGrp="1"/>
          </p:cNvSpPr>
          <p:nvPr>
            <p:ph type="subTitle" idx="1"/>
          </p:nvPr>
        </p:nvSpPr>
        <p:spPr>
          <a:xfrm>
            <a:off x="336486" y="2562169"/>
            <a:ext cx="5676964" cy="1107996"/>
          </a:xfrm>
        </p:spPr>
        <p:txBody>
          <a:bodyPr/>
          <a:lstStyle/>
          <a:p>
            <a:r>
              <a:rPr lang="en-GB" dirty="0">
                <a:effectLst/>
                <a:latin typeface="Calibri" panose="020F0502020204030204" pitchFamily="34" charset="0"/>
                <a:ea typeface="Calibri" panose="020F0502020204030204" pitchFamily="34" charset="0"/>
              </a:rPr>
              <a:t>Evidence of its impact on learning outcomes</a:t>
            </a:r>
            <a:endParaRPr lang="en-US" dirty="0"/>
          </a:p>
        </p:txBody>
      </p:sp>
      <p:sp>
        <p:nvSpPr>
          <p:cNvPr id="4" name="Date Placeholder 3">
            <a:extLst>
              <a:ext uri="{FF2B5EF4-FFF2-40B4-BE49-F238E27FC236}">
                <a16:creationId xmlns:a16="http://schemas.microsoft.com/office/drawing/2014/main" id="{56A64BF3-B6BF-F14A-8A7F-78BCE4ACA529}"/>
              </a:ext>
            </a:extLst>
          </p:cNvPr>
          <p:cNvSpPr>
            <a:spLocks noGrp="1"/>
          </p:cNvSpPr>
          <p:nvPr>
            <p:ph type="dt" sz="half" idx="10"/>
          </p:nvPr>
        </p:nvSpPr>
        <p:spPr>
          <a:xfrm>
            <a:off x="336485" y="3904632"/>
            <a:ext cx="4880973" cy="553998"/>
          </a:xfrm>
        </p:spPr>
        <p:txBody>
          <a:bodyPr/>
          <a:lstStyle/>
          <a:p>
            <a:r>
              <a:rPr lang="en-GB" b="1" dirty="0"/>
              <a:t>EAQUALS Tallinn 2023</a:t>
            </a:r>
          </a:p>
        </p:txBody>
      </p:sp>
      <p:sp>
        <p:nvSpPr>
          <p:cNvPr id="6" name="Text Placeholder 5">
            <a:extLst>
              <a:ext uri="{FF2B5EF4-FFF2-40B4-BE49-F238E27FC236}">
                <a16:creationId xmlns:a16="http://schemas.microsoft.com/office/drawing/2014/main" id="{25B61123-895B-544D-9711-D227D38F372E}"/>
              </a:ext>
            </a:extLst>
          </p:cNvPr>
          <p:cNvSpPr>
            <a:spLocks noGrp="1"/>
          </p:cNvSpPr>
          <p:nvPr>
            <p:ph type="body" sz="quarter" idx="4294967295"/>
          </p:nvPr>
        </p:nvSpPr>
        <p:spPr>
          <a:xfrm>
            <a:off x="352425" y="5017393"/>
            <a:ext cx="6632573" cy="1127913"/>
          </a:xfrm>
        </p:spPr>
        <p:txBody>
          <a:bodyPr/>
          <a:lstStyle/>
          <a:p>
            <a:pPr marL="0" indent="0">
              <a:buNone/>
            </a:pPr>
            <a:r>
              <a:rPr lang="en-US" sz="2800" b="1" dirty="0"/>
              <a:t>Michael Carrier</a:t>
            </a:r>
          </a:p>
          <a:p>
            <a:pPr marL="0" indent="0">
              <a:buNone/>
            </a:pPr>
            <a:r>
              <a:rPr lang="en-US" sz="2800" b="1" dirty="0"/>
              <a:t>Highdale Learning</a:t>
            </a:r>
          </a:p>
        </p:txBody>
      </p:sp>
    </p:spTree>
    <p:extLst>
      <p:ext uri="{BB962C8B-B14F-4D97-AF65-F5344CB8AC3E}">
        <p14:creationId xmlns:p14="http://schemas.microsoft.com/office/powerpoint/2010/main" val="3496955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1029C1-8524-60F2-6E6A-B11C7582AD02}"/>
              </a:ext>
            </a:extLst>
          </p:cNvPr>
          <p:cNvSpPr>
            <a:spLocks noGrp="1"/>
          </p:cNvSpPr>
          <p:nvPr>
            <p:ph type="sldNum" sz="quarter" idx="12"/>
          </p:nvPr>
        </p:nvSpPr>
        <p:spPr/>
        <p:txBody>
          <a:bodyPr/>
          <a:lstStyle/>
          <a:p>
            <a:fld id="{A0E09D49-5623-421D-A12D-4F7C60EF8DEF}" type="slidenum">
              <a:rPr lang="en-GB" smtClean="0"/>
              <a:t>10</a:t>
            </a:fld>
            <a:endParaRPr lang="en-GB"/>
          </a:p>
        </p:txBody>
      </p:sp>
      <p:sp>
        <p:nvSpPr>
          <p:cNvPr id="3" name="Text Placeholder 2">
            <a:extLst>
              <a:ext uri="{FF2B5EF4-FFF2-40B4-BE49-F238E27FC236}">
                <a16:creationId xmlns:a16="http://schemas.microsoft.com/office/drawing/2014/main" id="{C4A60FF4-0675-9FBA-1F3E-CE2D1B693A32}"/>
              </a:ext>
            </a:extLst>
          </p:cNvPr>
          <p:cNvSpPr>
            <a:spLocks noGrp="1"/>
          </p:cNvSpPr>
          <p:nvPr>
            <p:ph type="body" sz="quarter" idx="13"/>
          </p:nvPr>
        </p:nvSpPr>
        <p:spPr/>
        <p:txBody>
          <a:bodyPr/>
          <a:lstStyle/>
          <a:p>
            <a:r>
              <a:rPr lang="en-GB" sz="2800" b="1" dirty="0">
                <a:latin typeface="Calibri" panose="020F0502020204030204" pitchFamily="34" charset="0"/>
                <a:ea typeface="Times New Roman" panose="02020603050405020304" pitchFamily="18" charset="0"/>
                <a:cs typeface="Calibri" panose="020F0502020204030204" pitchFamily="34" charset="0"/>
              </a:rPr>
              <a:t>Technology	</a:t>
            </a:r>
            <a:r>
              <a:rPr lang="en-GB" sz="2800" dirty="0">
                <a:latin typeface="Calibri" panose="020F0502020204030204" pitchFamily="34" charset="0"/>
                <a:ea typeface="Times New Roman" panose="02020603050405020304" pitchFamily="18" charset="0"/>
                <a:cs typeface="Calibri" panose="020F0502020204030204" pitchFamily="34" charset="0"/>
              </a:rPr>
              <a:t>- availability, connectivity, reliability</a:t>
            </a:r>
            <a:br>
              <a:rPr lang="en-GB" sz="2800" dirty="0">
                <a:latin typeface="Calibri" panose="020F0502020204030204" pitchFamily="34" charset="0"/>
                <a:ea typeface="Times New Roman" panose="02020603050405020304" pitchFamily="18" charset="0"/>
                <a:cs typeface="Calibri" panose="020F0502020204030204" pitchFamily="34" charset="0"/>
              </a:rPr>
            </a:br>
            <a:endParaRPr lang="en-GB" sz="2800" dirty="0">
              <a:latin typeface="Calibri" panose="020F0502020204030204" pitchFamily="34" charset="0"/>
              <a:ea typeface="Times New Roman" panose="02020603050405020304" pitchFamily="18" charset="0"/>
              <a:cs typeface="Times New Roman" panose="02020603050405020304" pitchFamily="18" charset="0"/>
            </a:endParaRPr>
          </a:p>
          <a:p>
            <a:r>
              <a:rPr lang="en-GB" sz="2800" b="1" dirty="0">
                <a:latin typeface="Calibri" panose="020F0502020204030204" pitchFamily="34" charset="0"/>
                <a:ea typeface="Times New Roman" panose="02020603050405020304" pitchFamily="18" charset="0"/>
                <a:cs typeface="Calibri" panose="020F0502020204030204" pitchFamily="34" charset="0"/>
              </a:rPr>
              <a:t>Design		</a:t>
            </a:r>
            <a:r>
              <a:rPr lang="en-GB" sz="2800" dirty="0">
                <a:latin typeface="Calibri" panose="020F0502020204030204" pitchFamily="34" charset="0"/>
                <a:ea typeface="Times New Roman" panose="02020603050405020304" pitchFamily="18" charset="0"/>
                <a:cs typeface="Calibri" panose="020F0502020204030204" pitchFamily="34" charset="0"/>
              </a:rPr>
              <a:t>- content, interface, framework</a:t>
            </a:r>
            <a:br>
              <a:rPr lang="en-GB" sz="2800" dirty="0">
                <a:latin typeface="Calibri" panose="020F0502020204030204" pitchFamily="34" charset="0"/>
                <a:ea typeface="Times New Roman" panose="02020603050405020304" pitchFamily="18" charset="0"/>
                <a:cs typeface="Calibri" panose="020F0502020204030204" pitchFamily="34" charset="0"/>
              </a:rPr>
            </a:br>
            <a:endParaRPr lang="en-GB" sz="2800" dirty="0">
              <a:latin typeface="Calibri" panose="020F0502020204030204" pitchFamily="34" charset="0"/>
              <a:ea typeface="Times New Roman" panose="02020603050405020304" pitchFamily="18" charset="0"/>
              <a:cs typeface="Times New Roman" panose="02020603050405020304" pitchFamily="18" charset="0"/>
            </a:endParaRPr>
          </a:p>
          <a:p>
            <a:r>
              <a:rPr lang="en-GB" sz="2800" b="1" dirty="0">
                <a:latin typeface="Calibri" panose="020F0502020204030204" pitchFamily="34" charset="0"/>
                <a:ea typeface="Times New Roman" panose="02020603050405020304" pitchFamily="18" charset="0"/>
                <a:cs typeface="Calibri" panose="020F0502020204030204" pitchFamily="34" charset="0"/>
              </a:rPr>
              <a:t>Human		</a:t>
            </a:r>
            <a:r>
              <a:rPr lang="en-GB" sz="2800" dirty="0">
                <a:latin typeface="Calibri" panose="020F0502020204030204" pitchFamily="34" charset="0"/>
                <a:ea typeface="Times New Roman" panose="02020603050405020304" pitchFamily="18" charset="0"/>
                <a:cs typeface="Calibri" panose="020F0502020204030204" pitchFamily="34" charset="0"/>
              </a:rPr>
              <a:t>- pedagogy, communication, attitude</a:t>
            </a:r>
            <a:br>
              <a:rPr lang="en-GB" sz="2800" dirty="0">
                <a:latin typeface="Calibri" panose="020F0502020204030204" pitchFamily="34" charset="0"/>
                <a:ea typeface="Times New Roman" panose="02020603050405020304" pitchFamily="18" charset="0"/>
                <a:cs typeface="Calibri" panose="020F0502020204030204" pitchFamily="34" charset="0"/>
              </a:rPr>
            </a:br>
            <a:endParaRPr lang="en-GB" sz="2800" dirty="0">
              <a:latin typeface="Calibri" panose="020F0502020204030204" pitchFamily="34" charset="0"/>
              <a:ea typeface="Times New Roman" panose="02020603050405020304" pitchFamily="18" charset="0"/>
              <a:cs typeface="Times New Roman" panose="02020603050405020304" pitchFamily="18" charset="0"/>
            </a:endParaRPr>
          </a:p>
          <a:p>
            <a:r>
              <a:rPr lang="en-GB" sz="2800" b="1" dirty="0">
                <a:latin typeface="Calibri" panose="020F0502020204030204" pitchFamily="34" charset="0"/>
                <a:ea typeface="Times New Roman" panose="02020603050405020304" pitchFamily="18" charset="0"/>
                <a:cs typeface="Calibri" panose="020F0502020204030204" pitchFamily="34" charset="0"/>
              </a:rPr>
              <a:t>Support		</a:t>
            </a:r>
            <a:r>
              <a:rPr lang="en-GB" sz="2800" dirty="0">
                <a:latin typeface="Calibri" panose="020F0502020204030204" pitchFamily="34" charset="0"/>
                <a:ea typeface="Times New Roman" panose="02020603050405020304" pitchFamily="18" charset="0"/>
                <a:cs typeface="Calibri" panose="020F0502020204030204" pitchFamily="34" charset="0"/>
              </a:rPr>
              <a:t>- training, resources, feedback</a:t>
            </a:r>
            <a:br>
              <a:rPr lang="en-GB" sz="2800" dirty="0">
                <a:latin typeface="Calibri" panose="020F0502020204030204" pitchFamily="34" charset="0"/>
                <a:ea typeface="Times New Roman" panose="02020603050405020304" pitchFamily="18" charset="0"/>
                <a:cs typeface="Calibri" panose="020F0502020204030204" pitchFamily="34" charset="0"/>
              </a:rPr>
            </a:br>
            <a:endParaRPr lang="en-GB" sz="2800" dirty="0">
              <a:latin typeface="Calibri" panose="020F0502020204030204" pitchFamily="34" charset="0"/>
              <a:ea typeface="Times New Roman" panose="02020603050405020304" pitchFamily="18" charset="0"/>
              <a:cs typeface="Times New Roman" panose="02020603050405020304" pitchFamily="18" charset="0"/>
            </a:endParaRPr>
          </a:p>
          <a:p>
            <a:r>
              <a:rPr lang="en-GB" sz="2800" b="1" dirty="0">
                <a:latin typeface="Calibri" panose="020F0502020204030204" pitchFamily="34" charset="0"/>
                <a:ea typeface="Times New Roman" panose="02020603050405020304" pitchFamily="18" charset="0"/>
                <a:cs typeface="Calibri" panose="020F0502020204030204" pitchFamily="34" charset="0"/>
              </a:rPr>
              <a:t>Evaluation		</a:t>
            </a:r>
            <a:r>
              <a:rPr lang="en-GB" sz="2800" dirty="0">
                <a:latin typeface="Calibri" panose="020F0502020204030204" pitchFamily="34" charset="0"/>
                <a:ea typeface="Times New Roman" panose="02020603050405020304" pitchFamily="18" charset="0"/>
                <a:cs typeface="Calibri" panose="020F0502020204030204" pitchFamily="34" charset="0"/>
              </a:rPr>
              <a:t>- assessment, usability, quality</a:t>
            </a:r>
            <a:endParaRPr lang="en-GB" sz="2400" dirty="0"/>
          </a:p>
        </p:txBody>
      </p:sp>
      <p:sp>
        <p:nvSpPr>
          <p:cNvPr id="4" name="Title 3">
            <a:extLst>
              <a:ext uri="{FF2B5EF4-FFF2-40B4-BE49-F238E27FC236}">
                <a16:creationId xmlns:a16="http://schemas.microsoft.com/office/drawing/2014/main" id="{A859CBAA-E448-BA1E-0F37-2C30005E008C}"/>
              </a:ext>
            </a:extLst>
          </p:cNvPr>
          <p:cNvSpPr>
            <a:spLocks noGrp="1"/>
          </p:cNvSpPr>
          <p:nvPr>
            <p:ph type="title"/>
          </p:nvPr>
        </p:nvSpPr>
        <p:spPr/>
        <p:txBody>
          <a:bodyPr/>
          <a:lstStyle/>
          <a:p>
            <a:r>
              <a:rPr lang="en-GB" dirty="0"/>
              <a:t>Key Success Factors</a:t>
            </a:r>
          </a:p>
        </p:txBody>
      </p:sp>
      <p:sp>
        <p:nvSpPr>
          <p:cNvPr id="6" name="TextBox 5">
            <a:extLst>
              <a:ext uri="{FF2B5EF4-FFF2-40B4-BE49-F238E27FC236}">
                <a16:creationId xmlns:a16="http://schemas.microsoft.com/office/drawing/2014/main" id="{E141AE56-796E-6F6C-9E4A-4FE2B615116C}"/>
              </a:ext>
            </a:extLst>
          </p:cNvPr>
          <p:cNvSpPr txBox="1"/>
          <p:nvPr/>
        </p:nvSpPr>
        <p:spPr>
          <a:xfrm>
            <a:off x="6357612" y="5949950"/>
            <a:ext cx="2387459" cy="369332"/>
          </a:xfrm>
          <a:prstGeom prst="rect">
            <a:avLst/>
          </a:prstGeom>
          <a:noFill/>
        </p:spPr>
        <p:txBody>
          <a:bodyPr wrap="square">
            <a:spAutoFit/>
          </a:bodyPr>
          <a:lstStyle/>
          <a:p>
            <a:r>
              <a:rPr lang="en-GB" sz="1800" dirty="0">
                <a:latin typeface="Calibri" panose="020F0502020204030204" pitchFamily="34" charset="0"/>
                <a:ea typeface="Times New Roman" panose="02020603050405020304" pitchFamily="18" charset="0"/>
                <a:cs typeface="Calibri" panose="020F0502020204030204" pitchFamily="34" charset="0"/>
              </a:rPr>
              <a:t>(</a:t>
            </a:r>
            <a:r>
              <a:rPr lang="en-GB" sz="1800" dirty="0" err="1">
                <a:latin typeface="Calibri" panose="020F0502020204030204" pitchFamily="34" charset="0"/>
                <a:ea typeface="Times New Roman" panose="02020603050405020304" pitchFamily="18" charset="0"/>
                <a:cs typeface="Calibri" panose="020F0502020204030204" pitchFamily="34" charset="0"/>
              </a:rPr>
              <a:t>FitzPatrick</a:t>
            </a:r>
            <a:r>
              <a:rPr lang="en-GB" sz="1800" dirty="0">
                <a:latin typeface="Calibri" panose="020F0502020204030204" pitchFamily="34" charset="0"/>
                <a:ea typeface="Times New Roman" panose="02020603050405020304" pitchFamily="18" charset="0"/>
                <a:cs typeface="Calibri" panose="020F0502020204030204" pitchFamily="34" charset="0"/>
              </a:rPr>
              <a:t>, 2012)</a:t>
            </a:r>
            <a:endParaRPr lang="en-GB" sz="18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0728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5C3EF0-5213-D482-4E67-50F02DA525DD}"/>
              </a:ext>
            </a:extLst>
          </p:cNvPr>
          <p:cNvSpPr>
            <a:spLocks noGrp="1"/>
          </p:cNvSpPr>
          <p:nvPr>
            <p:ph type="title"/>
          </p:nvPr>
        </p:nvSpPr>
        <p:spPr>
          <a:xfrm>
            <a:off x="1583099" y="324000"/>
            <a:ext cx="7616826" cy="2048510"/>
          </a:xfrm>
        </p:spPr>
        <p:txBody>
          <a:bodyPr/>
          <a:lstStyle/>
          <a:p>
            <a:r>
              <a:rPr lang="en-GB" dirty="0"/>
              <a:t>Key success factors</a:t>
            </a:r>
          </a:p>
        </p:txBody>
      </p:sp>
      <p:sp>
        <p:nvSpPr>
          <p:cNvPr id="2" name="Slide Number Placeholder 1">
            <a:extLst>
              <a:ext uri="{FF2B5EF4-FFF2-40B4-BE49-F238E27FC236}">
                <a16:creationId xmlns:a16="http://schemas.microsoft.com/office/drawing/2014/main" id="{72F1E81B-C622-74EB-1DFA-0430AFD31CC5}"/>
              </a:ext>
            </a:extLst>
          </p:cNvPr>
          <p:cNvSpPr>
            <a:spLocks noGrp="1"/>
          </p:cNvSpPr>
          <p:nvPr>
            <p:ph type="sldNum" sz="quarter" idx="12"/>
          </p:nvPr>
        </p:nvSpPr>
        <p:spPr/>
        <p:txBody>
          <a:bodyPr/>
          <a:lstStyle/>
          <a:p>
            <a:fld id="{A0E09D49-5623-421D-A12D-4F7C60EF8DEF}" type="slidenum">
              <a:rPr lang="en-GB" smtClean="0"/>
              <a:t>11</a:t>
            </a:fld>
            <a:endParaRPr lang="en-GB"/>
          </a:p>
        </p:txBody>
      </p:sp>
      <p:sp>
        <p:nvSpPr>
          <p:cNvPr id="7" name="Text Placeholder 6">
            <a:extLst>
              <a:ext uri="{FF2B5EF4-FFF2-40B4-BE49-F238E27FC236}">
                <a16:creationId xmlns:a16="http://schemas.microsoft.com/office/drawing/2014/main" id="{A29A3074-1F50-1036-2C6F-8B60C0FE2CF5}"/>
              </a:ext>
            </a:extLst>
          </p:cNvPr>
          <p:cNvSpPr>
            <a:spLocks noGrp="1"/>
          </p:cNvSpPr>
          <p:nvPr>
            <p:ph type="body" sz="quarter" idx="13"/>
          </p:nvPr>
        </p:nvSpPr>
        <p:spPr/>
        <p:txBody>
          <a:bodyPr/>
          <a:lstStyle/>
          <a:p>
            <a:endParaRPr lang="en-GB"/>
          </a:p>
        </p:txBody>
      </p:sp>
      <p:sp>
        <p:nvSpPr>
          <p:cNvPr id="9" name="Text Placeholder 8">
            <a:extLst>
              <a:ext uri="{FF2B5EF4-FFF2-40B4-BE49-F238E27FC236}">
                <a16:creationId xmlns:a16="http://schemas.microsoft.com/office/drawing/2014/main" id="{A8049911-CB68-C910-39DB-11EEA63DA565}"/>
              </a:ext>
            </a:extLst>
          </p:cNvPr>
          <p:cNvSpPr>
            <a:spLocks noGrp="1"/>
          </p:cNvSpPr>
          <p:nvPr>
            <p:ph type="body" sz="quarter" idx="14"/>
          </p:nvPr>
        </p:nvSpPr>
        <p:spPr/>
        <p:txBody>
          <a:bodyPr/>
          <a:lstStyle/>
          <a:p>
            <a:endParaRPr lang="en-GB"/>
          </a:p>
        </p:txBody>
      </p:sp>
      <p:pic>
        <p:nvPicPr>
          <p:cNvPr id="6" name="Content Placeholder 4" descr="Table&#10;&#10;Description automatically generated with medium confidence">
            <a:extLst>
              <a:ext uri="{FF2B5EF4-FFF2-40B4-BE49-F238E27FC236}">
                <a16:creationId xmlns:a16="http://schemas.microsoft.com/office/drawing/2014/main" id="{06B49D52-8703-AC6D-CDE5-6FBF57952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344705" y="1124960"/>
            <a:ext cx="8858063" cy="4827644"/>
          </a:xfrm>
          <a:prstGeom prst="rect">
            <a:avLst/>
          </a:prstGeom>
          <a:noFill/>
          <a:ln>
            <a:noFill/>
          </a:ln>
        </p:spPr>
      </p:pic>
      <p:sp>
        <p:nvSpPr>
          <p:cNvPr id="8" name="TextBox 7">
            <a:extLst>
              <a:ext uri="{FF2B5EF4-FFF2-40B4-BE49-F238E27FC236}">
                <a16:creationId xmlns:a16="http://schemas.microsoft.com/office/drawing/2014/main" id="{6CBBD9CD-5B64-4C55-838D-B665C234B11B}"/>
              </a:ext>
            </a:extLst>
          </p:cNvPr>
          <p:cNvSpPr txBox="1"/>
          <p:nvPr/>
        </p:nvSpPr>
        <p:spPr>
          <a:xfrm>
            <a:off x="6096000" y="6133935"/>
            <a:ext cx="4572000" cy="369332"/>
          </a:xfrm>
          <a:prstGeom prst="rect">
            <a:avLst/>
          </a:prstGeom>
          <a:noFill/>
        </p:spPr>
        <p:txBody>
          <a:bodyPr wrap="square">
            <a:spAutoFit/>
          </a:bodyPr>
          <a:lstStyle/>
          <a:p>
            <a:pPr algn="ctr"/>
            <a:r>
              <a:rPr lang="en-GB" dirty="0">
                <a:latin typeface="Calibri" panose="020F0502020204030204" pitchFamily="34" charset="0"/>
                <a:ea typeface="Times New Roman" panose="02020603050405020304" pitchFamily="18" charset="0"/>
                <a:cs typeface="Calibri" panose="020F0502020204030204" pitchFamily="34" charset="0"/>
              </a:rPr>
              <a:t>(</a:t>
            </a:r>
            <a:r>
              <a:rPr lang="en-GB" dirty="0" err="1">
                <a:latin typeface="Calibri" panose="020F0502020204030204" pitchFamily="34" charset="0"/>
                <a:ea typeface="Times New Roman" panose="02020603050405020304" pitchFamily="18" charset="0"/>
                <a:cs typeface="Calibri" panose="020F0502020204030204" pitchFamily="34" charset="0"/>
              </a:rPr>
              <a:t>Faustmann</a:t>
            </a:r>
            <a:r>
              <a:rPr lang="en-GB" dirty="0">
                <a:latin typeface="Calibri" panose="020F0502020204030204" pitchFamily="34" charset="0"/>
                <a:ea typeface="Times New Roman" panose="02020603050405020304" pitchFamily="18" charset="0"/>
                <a:cs typeface="Calibri" panose="020F0502020204030204" pitchFamily="34" charset="0"/>
              </a:rPr>
              <a:t> et al, 2019)</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1837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54DA3-13D6-19D8-5786-DE354CA3AC6B}"/>
              </a:ext>
            </a:extLst>
          </p:cNvPr>
          <p:cNvSpPr>
            <a:spLocks noGrp="1"/>
          </p:cNvSpPr>
          <p:nvPr>
            <p:ph type="sldNum" sz="quarter" idx="12"/>
          </p:nvPr>
        </p:nvSpPr>
        <p:spPr/>
        <p:txBody>
          <a:bodyPr/>
          <a:lstStyle/>
          <a:p>
            <a:fld id="{A0E09D49-5623-421D-A12D-4F7C60EF8DEF}" type="slidenum">
              <a:rPr lang="en-GB" smtClean="0"/>
              <a:t>12</a:t>
            </a:fld>
            <a:endParaRPr lang="en-GB"/>
          </a:p>
        </p:txBody>
      </p:sp>
      <p:sp>
        <p:nvSpPr>
          <p:cNvPr id="3" name="Text Placeholder 2">
            <a:extLst>
              <a:ext uri="{FF2B5EF4-FFF2-40B4-BE49-F238E27FC236}">
                <a16:creationId xmlns:a16="http://schemas.microsoft.com/office/drawing/2014/main" id="{8E8F2BFE-4D19-0F77-1088-B0739AFF171A}"/>
              </a:ext>
            </a:extLst>
          </p:cNvPr>
          <p:cNvSpPr>
            <a:spLocks noGrp="1"/>
          </p:cNvSpPr>
          <p:nvPr>
            <p:ph type="body" sz="quarter" idx="13"/>
          </p:nvPr>
        </p:nvSpPr>
        <p:spPr/>
        <p:txBody>
          <a:bodyPr/>
          <a:lstStyle/>
          <a:p>
            <a:r>
              <a:rPr lang="en-US" sz="2400" dirty="0">
                <a:latin typeface="Calibri" panose="020F0502020204030204" pitchFamily="34" charset="0"/>
                <a:ea typeface="Times New Roman" panose="02020603050405020304" pitchFamily="18" charset="0"/>
                <a:cs typeface="Calibri" panose="020F0502020204030204" pitchFamily="34" charset="0"/>
              </a:rPr>
              <a:t>Impact in digital learning means that there is a change in the learners</a:t>
            </a:r>
            <a:r>
              <a:rPr lang="en-US" sz="2400" dirty="0">
                <a:latin typeface="Calibri" panose="020F0502020204030204" pitchFamily="34" charset="0"/>
                <a:ea typeface="Calibri" panose="020F0502020204030204" pitchFamily="34" charset="0"/>
                <a:cs typeface="Calibri" panose="020F0502020204030204" pitchFamily="34" charset="0"/>
              </a:rPr>
              <a:t>’ knowledge or </a:t>
            </a:r>
            <a:r>
              <a:rPr lang="en-US" sz="2400" dirty="0" err="1">
                <a:latin typeface="Calibri" panose="020F0502020204030204" pitchFamily="34" charset="0"/>
                <a:ea typeface="Calibri" panose="020F0502020204030204" pitchFamily="34" charset="0"/>
                <a:cs typeface="Calibri" panose="020F0502020204030204" pitchFamily="34" charset="0"/>
              </a:rPr>
              <a:t>behaviour</a:t>
            </a:r>
            <a:r>
              <a:rPr lang="en-US" sz="2400" dirty="0">
                <a:latin typeface="Calibri" panose="020F0502020204030204" pitchFamily="34" charset="0"/>
                <a:ea typeface="Calibri" panose="020F0502020204030204" pitchFamily="34" charset="0"/>
                <a:cs typeface="Calibri" panose="020F0502020204030204" pitchFamily="34" charset="0"/>
              </a:rPr>
              <a:t> or competence in language </a:t>
            </a:r>
            <a:r>
              <a:rPr lang="en-US" sz="2400" b="1" i="1" dirty="0">
                <a:latin typeface="Calibri" panose="020F0502020204030204" pitchFamily="34" charset="0"/>
                <a:ea typeface="Calibri" panose="020F0502020204030204" pitchFamily="34" charset="0"/>
                <a:cs typeface="Calibri" panose="020F0502020204030204" pitchFamily="34" charset="0"/>
              </a:rPr>
              <a:t>after</a:t>
            </a:r>
            <a:r>
              <a:rPr lang="en-US" sz="2400" dirty="0">
                <a:latin typeface="Calibri" panose="020F0502020204030204" pitchFamily="34" charset="0"/>
                <a:ea typeface="Calibri" panose="020F0502020204030204" pitchFamily="34" charset="0"/>
                <a:cs typeface="Calibri" panose="020F0502020204030204" pitchFamily="34" charset="0"/>
              </a:rPr>
              <a:t> a learning experience, compared to the state </a:t>
            </a:r>
            <a:r>
              <a:rPr lang="en-US" sz="2400" b="1" i="1" dirty="0">
                <a:latin typeface="Calibri" panose="020F0502020204030204" pitchFamily="34" charset="0"/>
                <a:ea typeface="Calibri" panose="020F0502020204030204" pitchFamily="34" charset="0"/>
                <a:cs typeface="Calibri" panose="020F0502020204030204" pitchFamily="34" charset="0"/>
              </a:rPr>
              <a:t>before</a:t>
            </a:r>
            <a:r>
              <a:rPr lang="en-US" sz="2400" dirty="0">
                <a:latin typeface="Calibri" panose="020F0502020204030204" pitchFamily="34" charset="0"/>
                <a:ea typeface="Calibri" panose="020F0502020204030204" pitchFamily="34" charset="0"/>
                <a:cs typeface="Calibri" panose="020F0502020204030204" pitchFamily="34" charset="0"/>
              </a:rPr>
              <a:t> the learning experience. </a:t>
            </a:r>
          </a:p>
          <a:p>
            <a:endParaRPr lang="en-US" sz="2400" dirty="0">
              <a:latin typeface="Calibri" panose="020F0502020204030204" pitchFamily="34" charset="0"/>
              <a:ea typeface="Calibri" panose="020F0502020204030204" pitchFamily="34" charset="0"/>
              <a:cs typeface="Calibri" panose="020F0502020204030204" pitchFamily="34" charset="0"/>
            </a:endParaRPr>
          </a:p>
          <a:p>
            <a:r>
              <a:rPr lang="en-US" sz="2400" dirty="0">
                <a:latin typeface="Calibri" panose="020F0502020204030204" pitchFamily="34" charset="0"/>
                <a:ea typeface="Calibri" panose="020F0502020204030204" pitchFamily="34" charset="0"/>
                <a:cs typeface="Calibri" panose="020F0502020204030204" pitchFamily="34" charset="0"/>
              </a:rPr>
              <a:t>It can also be the impact on the ‘whole’ learner – whether they enjoyed the learning experience, found it motivating, easy, difficult etc.</a:t>
            </a:r>
          </a:p>
          <a:p>
            <a:pPr marL="0" indent="0">
              <a:buNone/>
            </a:pPr>
            <a:endParaRPr lang="en-US" sz="2400" dirty="0">
              <a:latin typeface="Calibri" panose="020F0502020204030204" pitchFamily="34" charset="0"/>
              <a:ea typeface="Times New Roman" panose="02020603050405020304" pitchFamily="18" charset="0"/>
              <a:cs typeface="Calibri" panose="020F0502020204030204" pitchFamily="34" charset="0"/>
            </a:endParaRPr>
          </a:p>
        </p:txBody>
      </p:sp>
      <p:sp>
        <p:nvSpPr>
          <p:cNvPr id="4" name="Title 3">
            <a:extLst>
              <a:ext uri="{FF2B5EF4-FFF2-40B4-BE49-F238E27FC236}">
                <a16:creationId xmlns:a16="http://schemas.microsoft.com/office/drawing/2014/main" id="{ED2299C8-6467-90C3-7BD8-23814AEDC4C8}"/>
              </a:ext>
            </a:extLst>
          </p:cNvPr>
          <p:cNvSpPr>
            <a:spLocks noGrp="1"/>
          </p:cNvSpPr>
          <p:nvPr>
            <p:ph type="title"/>
          </p:nvPr>
        </p:nvSpPr>
        <p:spPr/>
        <p:txBody>
          <a:bodyPr/>
          <a:lstStyle/>
          <a:p>
            <a:r>
              <a:rPr lang="en-GB" dirty="0"/>
              <a:t>What is impact?</a:t>
            </a:r>
          </a:p>
        </p:txBody>
      </p:sp>
      <p:sp>
        <p:nvSpPr>
          <p:cNvPr id="5" name="TextBox 4">
            <a:extLst>
              <a:ext uri="{FF2B5EF4-FFF2-40B4-BE49-F238E27FC236}">
                <a16:creationId xmlns:a16="http://schemas.microsoft.com/office/drawing/2014/main" id="{88DD150C-0700-5E62-25AF-5FB12D68D94B}"/>
              </a:ext>
            </a:extLst>
          </p:cNvPr>
          <p:cNvSpPr txBox="1"/>
          <p:nvPr/>
        </p:nvSpPr>
        <p:spPr>
          <a:xfrm>
            <a:off x="6400800" y="5110672"/>
            <a:ext cx="5456236" cy="1477328"/>
          </a:xfrm>
          <a:prstGeom prst="rect">
            <a:avLst/>
          </a:prstGeom>
          <a:solidFill>
            <a:schemeClr val="bg1"/>
          </a:solidFill>
          <a:ln>
            <a:solidFill>
              <a:schemeClr val="bg1"/>
            </a:solidFill>
          </a:ln>
        </p:spPr>
        <p:txBody>
          <a:bodyPr wrap="square">
            <a:spAutoFit/>
          </a:bodyPr>
          <a:lstStyle/>
          <a:p>
            <a:pPr marL="457200"/>
            <a:r>
              <a:rPr lang="en-US" dirty="0">
                <a:latin typeface="Calibri" panose="020F0502020204030204" pitchFamily="34" charset="0"/>
                <a:ea typeface="Calibri" panose="020F0502020204030204" pitchFamily="34" charset="0"/>
                <a:cs typeface="Calibri" panose="020F0502020204030204" pitchFamily="34" charset="0"/>
              </a:rPr>
              <a:t>‘’Evaluating the impact of your teaching is about measuring the growth in your students by comparing where they were at an earlier time with where they are now.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Times New Roman" panose="02020603050405020304" pitchFamily="18" charset="0"/>
                <a:cs typeface="Calibri" panose="020F0502020204030204" pitchFamily="34" charset="0"/>
              </a:rPr>
              <a:t>(Department of Education, Victoria, 2020)</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25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385CA-0EA7-88B7-3A1C-D6C36020B51E}"/>
              </a:ext>
            </a:extLst>
          </p:cNvPr>
          <p:cNvSpPr>
            <a:spLocks noGrp="1"/>
          </p:cNvSpPr>
          <p:nvPr>
            <p:ph type="sldNum" sz="quarter" idx="12"/>
          </p:nvPr>
        </p:nvSpPr>
        <p:spPr/>
        <p:txBody>
          <a:bodyPr/>
          <a:lstStyle/>
          <a:p>
            <a:fld id="{A0E09D49-5623-421D-A12D-4F7C60EF8DEF}" type="slidenum">
              <a:rPr lang="en-GB" smtClean="0"/>
              <a:t>13</a:t>
            </a:fld>
            <a:endParaRPr lang="en-GB"/>
          </a:p>
        </p:txBody>
      </p:sp>
      <p:sp>
        <p:nvSpPr>
          <p:cNvPr id="7" name="Text Placeholder 6">
            <a:extLst>
              <a:ext uri="{FF2B5EF4-FFF2-40B4-BE49-F238E27FC236}">
                <a16:creationId xmlns:a16="http://schemas.microsoft.com/office/drawing/2014/main" id="{5EB81D10-04D1-08B1-A8CE-5C0B8F5F3774}"/>
              </a:ext>
            </a:extLst>
          </p:cNvPr>
          <p:cNvSpPr>
            <a:spLocks noGrp="1"/>
          </p:cNvSpPr>
          <p:nvPr>
            <p:ph type="body" sz="quarter" idx="13"/>
          </p:nvPr>
        </p:nvSpPr>
        <p:spPr/>
        <p:txBody>
          <a:bodyPr/>
          <a:lstStyle/>
          <a:p>
            <a:endParaRPr lang="en-GB"/>
          </a:p>
        </p:txBody>
      </p:sp>
      <p:sp>
        <p:nvSpPr>
          <p:cNvPr id="6" name="Title 5">
            <a:extLst>
              <a:ext uri="{FF2B5EF4-FFF2-40B4-BE49-F238E27FC236}">
                <a16:creationId xmlns:a16="http://schemas.microsoft.com/office/drawing/2014/main" id="{A94BF8CF-9323-240C-5EA9-DDA0F79A817C}"/>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923B5184-1DA8-C97B-35E3-BD24A890CE57}"/>
              </a:ext>
            </a:extLst>
          </p:cNvPr>
          <p:cNvPicPr>
            <a:picLocks noChangeAspect="1"/>
          </p:cNvPicPr>
          <p:nvPr/>
        </p:nvPicPr>
        <p:blipFill>
          <a:blip r:embed="rId2"/>
          <a:stretch>
            <a:fillRect/>
          </a:stretch>
        </p:blipFill>
        <p:spPr>
          <a:xfrm>
            <a:off x="-152231" y="0"/>
            <a:ext cx="7117638" cy="6858000"/>
          </a:xfrm>
          <a:prstGeom prst="rect">
            <a:avLst/>
          </a:prstGeom>
        </p:spPr>
      </p:pic>
    </p:spTree>
    <p:extLst>
      <p:ext uri="{BB962C8B-B14F-4D97-AF65-F5344CB8AC3E}">
        <p14:creationId xmlns:p14="http://schemas.microsoft.com/office/powerpoint/2010/main" val="3374335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999048-CD12-FBBC-326F-CF515469B237}"/>
              </a:ext>
            </a:extLst>
          </p:cNvPr>
          <p:cNvSpPr>
            <a:spLocks noGrp="1"/>
          </p:cNvSpPr>
          <p:nvPr>
            <p:ph type="sldNum" sz="quarter" idx="12"/>
          </p:nvPr>
        </p:nvSpPr>
        <p:spPr/>
        <p:txBody>
          <a:bodyPr/>
          <a:lstStyle/>
          <a:p>
            <a:fld id="{A0E09D49-5623-421D-A12D-4F7C60EF8DEF}" type="slidenum">
              <a:rPr lang="en-GB" smtClean="0"/>
              <a:t>14</a:t>
            </a:fld>
            <a:endParaRPr lang="en-GB"/>
          </a:p>
        </p:txBody>
      </p:sp>
      <p:sp>
        <p:nvSpPr>
          <p:cNvPr id="3" name="Text Placeholder 2">
            <a:extLst>
              <a:ext uri="{FF2B5EF4-FFF2-40B4-BE49-F238E27FC236}">
                <a16:creationId xmlns:a16="http://schemas.microsoft.com/office/drawing/2014/main" id="{AA10A5C9-990E-6967-5713-4885EDC45CB0}"/>
              </a:ext>
            </a:extLst>
          </p:cNvPr>
          <p:cNvSpPr>
            <a:spLocks noGrp="1"/>
          </p:cNvSpPr>
          <p:nvPr>
            <p:ph type="body" sz="quarter" idx="14"/>
          </p:nvPr>
        </p:nvSpPr>
        <p:spPr/>
        <p:txBody>
          <a:bodyPr/>
          <a:lstStyle/>
          <a:p>
            <a:r>
              <a:rPr lang="en-GB" sz="2400" dirty="0">
                <a:latin typeface="Calibri" panose="020F0502020204030204" pitchFamily="34" charset="0"/>
                <a:ea typeface="Times New Roman" panose="02020603050405020304" pitchFamily="18" charset="0"/>
                <a:cs typeface="Calibri" panose="020F0502020204030204" pitchFamily="34" charset="0"/>
              </a:rPr>
              <a:t>‘’</a:t>
            </a:r>
            <a:r>
              <a:rPr lang="en-GB" sz="2400" dirty="0">
                <a:latin typeface="Calibri" panose="020F0502020204030204" pitchFamily="34" charset="0"/>
                <a:ea typeface="Calibri" panose="020F0502020204030204" pitchFamily="34" charset="0"/>
                <a:cs typeface="Calibri" panose="020F0502020204030204" pitchFamily="34" charset="0"/>
              </a:rPr>
              <a:t>Overall 92% of the participants improved their language proficiency.’’ (</a:t>
            </a:r>
            <a:r>
              <a:rPr lang="en-GB" sz="2400" dirty="0" err="1">
                <a:latin typeface="Calibri" panose="020F0502020204030204" pitchFamily="34" charset="0"/>
                <a:ea typeface="Calibri" panose="020F0502020204030204" pitchFamily="34" charset="0"/>
                <a:cs typeface="Calibri" panose="020F0502020204030204" pitchFamily="34" charset="0"/>
              </a:rPr>
              <a:t>Vesselinov</a:t>
            </a:r>
            <a:r>
              <a:rPr lang="en-GB" sz="2400" dirty="0">
                <a:latin typeface="Calibri" panose="020F0502020204030204" pitchFamily="34" charset="0"/>
                <a:ea typeface="Calibri" panose="020F0502020204030204" pitchFamily="34" charset="0"/>
                <a:cs typeface="Calibri" panose="020F0502020204030204" pitchFamily="34" charset="0"/>
              </a:rPr>
              <a:t> &amp; Grego, 2016).</a:t>
            </a:r>
          </a:p>
          <a:p>
            <a:endParaRPr lang="en-GB" sz="2400" dirty="0">
              <a:latin typeface="Calibri" panose="020F0502020204030204" pitchFamily="34" charset="0"/>
              <a:ea typeface="Times New Roman" panose="02020603050405020304" pitchFamily="18"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‘’86.5% of the respondents saying that they feel a sense of accomplishment when they learn with Babbel….and Babbel gives them more confidence to use a foreign language in real-life situations at work.‘’ (De Oliveira et al. 2021.)</a:t>
            </a:r>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a:p>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a:p>
            <a:r>
              <a:rPr lang="en-GB" sz="2400" dirty="0">
                <a:latin typeface="Calibri" panose="020F0502020204030204" pitchFamily="34" charset="0"/>
                <a:ea typeface="Calibri" panose="020F0502020204030204" pitchFamily="34" charset="0"/>
                <a:cs typeface="Calibri" panose="020F0502020204030204" pitchFamily="34" charset="0"/>
              </a:rPr>
              <a:t>“These results establish that using Babbel can facilitate the development of oral communication skills and not just grammar and vocabulary acquisition, as a previous study had demonstrated. Also, as one might expect, learning gains in terms of oral proficiency, grammar and vocabulary were correlated with the amount of time students invested in using the app. (Loewen et al, 2020)</a:t>
            </a:r>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sp>
        <p:nvSpPr>
          <p:cNvPr id="4" name="Title 3">
            <a:extLst>
              <a:ext uri="{FF2B5EF4-FFF2-40B4-BE49-F238E27FC236}">
                <a16:creationId xmlns:a16="http://schemas.microsoft.com/office/drawing/2014/main" id="{1751C7B0-3D01-9F57-4BDD-09543014FA46}"/>
              </a:ext>
            </a:extLst>
          </p:cNvPr>
          <p:cNvSpPr>
            <a:spLocks noGrp="1"/>
          </p:cNvSpPr>
          <p:nvPr>
            <p:ph type="title"/>
          </p:nvPr>
        </p:nvSpPr>
        <p:spPr/>
        <p:txBody>
          <a:bodyPr/>
          <a:lstStyle/>
          <a:p>
            <a:r>
              <a:rPr lang="en-GB" dirty="0"/>
              <a:t>Case Studies - Babbel</a:t>
            </a:r>
          </a:p>
        </p:txBody>
      </p:sp>
    </p:spTree>
    <p:extLst>
      <p:ext uri="{BB962C8B-B14F-4D97-AF65-F5344CB8AC3E}">
        <p14:creationId xmlns:p14="http://schemas.microsoft.com/office/powerpoint/2010/main" val="1547360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4D1BD8-074E-7141-F4EC-2FD800EFB108}"/>
              </a:ext>
            </a:extLst>
          </p:cNvPr>
          <p:cNvSpPr>
            <a:spLocks noGrp="1"/>
          </p:cNvSpPr>
          <p:nvPr>
            <p:ph type="sldNum" sz="quarter" idx="12"/>
          </p:nvPr>
        </p:nvSpPr>
        <p:spPr/>
        <p:txBody>
          <a:bodyPr/>
          <a:lstStyle/>
          <a:p>
            <a:fld id="{A0E09D49-5623-421D-A12D-4F7C60EF8DEF}" type="slidenum">
              <a:rPr lang="en-GB" smtClean="0"/>
              <a:t>15</a:t>
            </a:fld>
            <a:endParaRPr lang="en-GB"/>
          </a:p>
        </p:txBody>
      </p:sp>
      <p:sp>
        <p:nvSpPr>
          <p:cNvPr id="3" name="Text Placeholder 2">
            <a:extLst>
              <a:ext uri="{FF2B5EF4-FFF2-40B4-BE49-F238E27FC236}">
                <a16:creationId xmlns:a16="http://schemas.microsoft.com/office/drawing/2014/main" id="{B151A126-36FC-C6BA-783C-7B45B991AE6D}"/>
              </a:ext>
            </a:extLst>
          </p:cNvPr>
          <p:cNvSpPr>
            <a:spLocks noGrp="1"/>
          </p:cNvSpPr>
          <p:nvPr>
            <p:ph type="body" sz="quarter" idx="14"/>
          </p:nvPr>
        </p:nvSpPr>
        <p:spPr>
          <a:xfrm>
            <a:off x="340520" y="1916114"/>
            <a:ext cx="11510960" cy="4457792"/>
          </a:xfrm>
        </p:spPr>
        <p:txBody>
          <a:bodyPr/>
          <a:lstStyle/>
          <a:p>
            <a:pPr marL="457200">
              <a:lnSpc>
                <a:spcPct val="107000"/>
              </a:lnSpc>
            </a:pPr>
            <a:r>
              <a:rPr lang="en-GB" sz="2400" dirty="0">
                <a:latin typeface="Calibri" panose="020F0502020204030204" pitchFamily="34" charset="0"/>
                <a:ea typeface="Times New Roman" panose="02020603050405020304" pitchFamily="18" charset="0"/>
              </a:rPr>
              <a:t>Rosetta Stone commissioned a study on the effectiveness of their Spanish course, carried out by CUNY (</a:t>
            </a:r>
            <a:r>
              <a:rPr lang="en-GB" sz="2400" dirty="0" err="1">
                <a:latin typeface="Calibri" panose="020F0502020204030204" pitchFamily="34" charset="0"/>
                <a:ea typeface="Times New Roman" panose="02020603050405020304" pitchFamily="18" charset="0"/>
              </a:rPr>
              <a:t>Vesselinov</a:t>
            </a:r>
            <a:r>
              <a:rPr lang="en-GB" sz="2400" dirty="0">
                <a:latin typeface="Calibri" panose="020F0502020204030204" pitchFamily="34" charset="0"/>
                <a:ea typeface="Times New Roman" panose="02020603050405020304" pitchFamily="18" charset="0"/>
              </a:rPr>
              <a:t>, 2009). </a:t>
            </a:r>
          </a:p>
          <a:p>
            <a:pPr marL="457200">
              <a:lnSpc>
                <a:spcPct val="107000"/>
              </a:lnSpc>
            </a:pPr>
            <a:endParaRPr lang="en-GB" sz="2400" dirty="0">
              <a:latin typeface="Calibri" panose="020F0502020204030204" pitchFamily="34" charset="0"/>
              <a:ea typeface="Times New Roman" panose="02020603050405020304" pitchFamily="18" charset="0"/>
              <a:cs typeface="Calibri" panose="020F0502020204030204" pitchFamily="34" charset="0"/>
            </a:endParaRPr>
          </a:p>
          <a:p>
            <a:pPr marL="457200">
              <a:lnSpc>
                <a:spcPct val="107000"/>
              </a:lnSpc>
            </a:pPr>
            <a:r>
              <a:rPr lang="en-GB" sz="2400" dirty="0">
                <a:latin typeface="Calibri" panose="020F0502020204030204" pitchFamily="34" charset="0"/>
                <a:ea typeface="Times New Roman" panose="02020603050405020304" pitchFamily="18" charset="0"/>
                <a:cs typeface="Calibri" panose="020F0502020204030204" pitchFamily="34" charset="0"/>
              </a:rPr>
              <a:t>The study found that  a</a:t>
            </a:r>
            <a:r>
              <a:rPr lang="en-GB" sz="2400" dirty="0">
                <a:latin typeface="Calibri" panose="020F0502020204030204" pitchFamily="34" charset="0"/>
                <a:ea typeface="Calibri" panose="020F0502020204030204" pitchFamily="34" charset="0"/>
                <a:cs typeface="Calibri" panose="020F0502020204030204" pitchFamily="34" charset="0"/>
              </a:rPr>
              <a:t>fter 55 hours of study a ‘significant’ proportion of students (56%-72%) increased their oral proficiency by at least one level, achieving the </a:t>
            </a:r>
            <a:r>
              <a:rPr lang="en-GB" sz="2400" dirty="0">
                <a:latin typeface="Calibri" panose="020F0502020204030204" pitchFamily="34" charset="0"/>
                <a:ea typeface="Times New Roman" panose="02020603050405020304" pitchFamily="18" charset="0"/>
                <a:cs typeface="Calibri" panose="020F0502020204030204" pitchFamily="34" charset="0"/>
              </a:rPr>
              <a:t>equivalent to one semester a college Spanish course.</a:t>
            </a:r>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a:p>
            <a:pPr marL="457200">
              <a:lnSpc>
                <a:spcPct val="107000"/>
              </a:lnSpc>
            </a:pPr>
            <a:endParaRPr lang="en-GB" sz="2400" dirty="0">
              <a:latin typeface="Calibri" panose="020F0502020204030204" pitchFamily="34" charset="0"/>
              <a:ea typeface="Times New Roman" panose="02020603050405020304" pitchFamily="18" charset="0"/>
              <a:cs typeface="Calibri" panose="020F0502020204030204" pitchFamily="34" charset="0"/>
            </a:endParaRPr>
          </a:p>
          <a:p>
            <a:pPr marL="457200">
              <a:lnSpc>
                <a:spcPct val="107000"/>
              </a:lnSpc>
            </a:pPr>
            <a:endParaRPr lang="en-GB" sz="2400" dirty="0">
              <a:latin typeface="Calibri" panose="020F0502020204030204" pitchFamily="34" charset="0"/>
              <a:ea typeface="Times New Roman" panose="02020603050405020304" pitchFamily="18" charset="0"/>
              <a:cs typeface="Calibri" panose="020F0502020204030204" pitchFamily="34" charset="0"/>
            </a:endParaRPr>
          </a:p>
          <a:p>
            <a:pPr marL="457200">
              <a:lnSpc>
                <a:spcPct val="107000"/>
              </a:lnSpc>
            </a:pPr>
            <a:endParaRPr lang="en-GB" sz="2400" dirty="0">
              <a:latin typeface="Calibri" panose="020F0502020204030204" pitchFamily="34" charset="0"/>
              <a:ea typeface="Times New Roman" panose="02020603050405020304" pitchFamily="18" charset="0"/>
              <a:cs typeface="Calibri" panose="020F0502020204030204" pitchFamily="34" charset="0"/>
            </a:endParaRPr>
          </a:p>
          <a:p>
            <a:pPr marL="457200">
              <a:lnSpc>
                <a:spcPct val="107000"/>
              </a:lnSpc>
            </a:pPr>
            <a:r>
              <a:rPr lang="en-GB" sz="2400" dirty="0">
                <a:latin typeface="Calibri" panose="020F0502020204030204" pitchFamily="34" charset="0"/>
                <a:ea typeface="Times New Roman" panose="02020603050405020304" pitchFamily="18" charset="0"/>
                <a:cs typeface="Calibri" panose="020F0502020204030204" pitchFamily="34" charset="0"/>
              </a:rPr>
              <a:t>BUT:  </a:t>
            </a:r>
            <a:r>
              <a:rPr lang="en-GB" sz="2400" dirty="0">
                <a:latin typeface="Calibri" panose="020F0502020204030204" pitchFamily="34" charset="0"/>
                <a:ea typeface="Calibri" panose="020F0502020204030204" pitchFamily="34" charset="0"/>
                <a:cs typeface="Calibri" panose="020F0502020204030204" pitchFamily="34" charset="0"/>
              </a:rPr>
              <a:t>‘’these initial results indicate that the Rosetta Stone program…..is most likely not capable of replacing the classroom language learning experience. The data presented here provide little evidence to confirm RS’s claims of being superior to in-class learning….In terms of language skills … virtually no conversation takes place through the RS materials, which explains why those participants lacked effective communication strategies’’ (Lord, 2016)</a:t>
            </a:r>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sp>
        <p:nvSpPr>
          <p:cNvPr id="4" name="Title 3">
            <a:extLst>
              <a:ext uri="{FF2B5EF4-FFF2-40B4-BE49-F238E27FC236}">
                <a16:creationId xmlns:a16="http://schemas.microsoft.com/office/drawing/2014/main" id="{52192D48-289A-1349-D64E-EC4924F12EA1}"/>
              </a:ext>
            </a:extLst>
          </p:cNvPr>
          <p:cNvSpPr>
            <a:spLocks noGrp="1"/>
          </p:cNvSpPr>
          <p:nvPr>
            <p:ph type="title"/>
          </p:nvPr>
        </p:nvSpPr>
        <p:spPr/>
        <p:txBody>
          <a:bodyPr/>
          <a:lstStyle/>
          <a:p>
            <a:r>
              <a:rPr lang="en-GB" dirty="0"/>
              <a:t>Case Studies – Rosetta Stone</a:t>
            </a:r>
          </a:p>
        </p:txBody>
      </p:sp>
    </p:spTree>
    <p:extLst>
      <p:ext uri="{BB962C8B-B14F-4D97-AF65-F5344CB8AC3E}">
        <p14:creationId xmlns:p14="http://schemas.microsoft.com/office/powerpoint/2010/main" val="694066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20E842-A1CA-A2B1-9FD1-D8BBA4182174}"/>
              </a:ext>
            </a:extLst>
          </p:cNvPr>
          <p:cNvSpPr>
            <a:spLocks noGrp="1"/>
          </p:cNvSpPr>
          <p:nvPr>
            <p:ph type="sldNum" sz="quarter" idx="12"/>
          </p:nvPr>
        </p:nvSpPr>
        <p:spPr/>
        <p:txBody>
          <a:bodyPr/>
          <a:lstStyle/>
          <a:p>
            <a:fld id="{A0E09D49-5623-421D-A12D-4F7C60EF8DEF}" type="slidenum">
              <a:rPr lang="en-GB" smtClean="0"/>
              <a:t>16</a:t>
            </a:fld>
            <a:endParaRPr lang="en-GB"/>
          </a:p>
        </p:txBody>
      </p:sp>
      <p:sp>
        <p:nvSpPr>
          <p:cNvPr id="3" name="Text Placeholder 2">
            <a:extLst>
              <a:ext uri="{FF2B5EF4-FFF2-40B4-BE49-F238E27FC236}">
                <a16:creationId xmlns:a16="http://schemas.microsoft.com/office/drawing/2014/main" id="{48D43D38-C1DA-D6E2-40FD-7B0EE9B47249}"/>
              </a:ext>
            </a:extLst>
          </p:cNvPr>
          <p:cNvSpPr>
            <a:spLocks noGrp="1"/>
          </p:cNvSpPr>
          <p:nvPr>
            <p:ph type="body" sz="quarter" idx="14"/>
          </p:nvPr>
        </p:nvSpPr>
        <p:spPr>
          <a:xfrm>
            <a:off x="340520" y="1916114"/>
            <a:ext cx="11510960" cy="4538474"/>
          </a:xfrm>
        </p:spPr>
        <p:txBody>
          <a:bodyPr/>
          <a:lstStyle/>
          <a:p>
            <a:pPr marL="457200"/>
            <a:r>
              <a:rPr lang="en-GB" dirty="0">
                <a:latin typeface="Calibri" panose="020F0502020204030204" pitchFamily="34" charset="0"/>
                <a:ea typeface="Times New Roman" panose="02020603050405020304" pitchFamily="18" charset="0"/>
                <a:cs typeface="Calibri" panose="020F0502020204030204" pitchFamily="34" charset="0"/>
              </a:rPr>
              <a:t> ”Overall it was found that most learners improved their competence by half a CEFR level during the period of the course using one coursebook.</a:t>
            </a:r>
          </a:p>
          <a:p>
            <a:pPr marL="457200"/>
            <a:endParaRPr lang="en-GB" dirty="0">
              <a:latin typeface="Calibri" panose="020F0502020204030204" pitchFamily="34" charset="0"/>
              <a:ea typeface="Times New Roman" panose="02020603050405020304" pitchFamily="18" charset="0"/>
              <a:cs typeface="Calibri" panose="020F0502020204030204" pitchFamily="34" charset="0"/>
            </a:endParaRPr>
          </a:p>
          <a:p>
            <a:pPr marL="457200"/>
            <a:r>
              <a:rPr lang="en-GB" dirty="0">
                <a:latin typeface="Calibri" panose="020F0502020204030204" pitchFamily="34" charset="0"/>
                <a:ea typeface="Times New Roman" panose="02020603050405020304" pitchFamily="18" charset="0"/>
                <a:cs typeface="Calibri" panose="020F0502020204030204" pitchFamily="34" charset="0"/>
              </a:rPr>
              <a:t>“Attitudes to technology were generally positive, and the online platform and materials were generally seen as easy to use, useful, and motivating. </a:t>
            </a:r>
          </a:p>
          <a:p>
            <a:pPr marL="277200" indent="0">
              <a:buNone/>
            </a:pPr>
            <a:endParaRPr lang="en-GB" dirty="0">
              <a:latin typeface="Calibri" panose="020F0502020204030204" pitchFamily="34" charset="0"/>
              <a:ea typeface="Times New Roman" panose="02020603050405020304" pitchFamily="18" charset="0"/>
              <a:cs typeface="Calibri" panose="020F0502020204030204" pitchFamily="34" charset="0"/>
            </a:endParaRPr>
          </a:p>
          <a:p>
            <a:pPr marL="277200" indent="0">
              <a:buNone/>
            </a:pPr>
            <a:endParaRPr lang="en-GB" dirty="0">
              <a:latin typeface="Calibri" panose="020F0502020204030204" pitchFamily="34" charset="0"/>
              <a:ea typeface="Times New Roman" panose="02020603050405020304" pitchFamily="18" charset="0"/>
              <a:cs typeface="Calibri" panose="020F0502020204030204" pitchFamily="34" charset="0"/>
            </a:endParaRPr>
          </a:p>
          <a:p>
            <a:pPr marL="277200" indent="0">
              <a:buNone/>
            </a:pPr>
            <a:endParaRPr lang="en-GB" dirty="0">
              <a:latin typeface="Calibri" panose="020F0502020204030204" pitchFamily="34" charset="0"/>
              <a:ea typeface="Times New Roman" panose="02020603050405020304" pitchFamily="18" charset="0"/>
              <a:cs typeface="Calibri" panose="020F0502020204030204" pitchFamily="34" charset="0"/>
            </a:endParaRPr>
          </a:p>
          <a:p>
            <a:pPr marL="277200" indent="0">
              <a:buNone/>
            </a:pPr>
            <a:endParaRPr lang="en-GB" dirty="0">
              <a:latin typeface="Calibri" panose="020F0502020204030204" pitchFamily="34" charset="0"/>
              <a:ea typeface="Times New Roman" panose="02020603050405020304" pitchFamily="18" charset="0"/>
              <a:cs typeface="Calibri" panose="020F0502020204030204" pitchFamily="34" charset="0"/>
            </a:endParaRPr>
          </a:p>
          <a:p>
            <a:pPr marL="277200" indent="0">
              <a:buNone/>
            </a:pPr>
            <a:endParaRPr lang="en-GB" dirty="0">
              <a:latin typeface="Calibri" panose="020F0502020204030204" pitchFamily="34" charset="0"/>
              <a:ea typeface="Times New Roman" panose="02020603050405020304" pitchFamily="18" charset="0"/>
              <a:cs typeface="Calibri" panose="020F0502020204030204" pitchFamily="34" charset="0"/>
            </a:endParaRPr>
          </a:p>
          <a:p>
            <a:pPr marL="277200" indent="0">
              <a:buNone/>
            </a:pPr>
            <a:endParaRPr lang="en-GB" dirty="0">
              <a:latin typeface="Calibri" panose="020F0502020204030204" pitchFamily="34" charset="0"/>
              <a:ea typeface="Times New Roman" panose="02020603050405020304" pitchFamily="18" charset="0"/>
              <a:cs typeface="Calibri" panose="020F0502020204030204" pitchFamily="34" charset="0"/>
            </a:endParaRPr>
          </a:p>
          <a:p>
            <a:pPr marL="457200"/>
            <a:r>
              <a:rPr lang="en-GB" dirty="0">
                <a:latin typeface="Calibri" panose="020F0502020204030204" pitchFamily="34" charset="0"/>
                <a:ea typeface="Calibri" panose="020F0502020204030204" pitchFamily="34" charset="0"/>
                <a:cs typeface="Calibri" panose="020F0502020204030204" pitchFamily="34" charset="0"/>
              </a:rPr>
              <a:t>‘’The Unit Progress Tests, and the personalised practice / feedback loop LOA element, were positively received….</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with a number of students stating that they liked being able to monitor their own progress and take more control of their own learning.</a:t>
            </a:r>
            <a:r>
              <a:rPr lang="en-GB" dirty="0">
                <a:latin typeface="Calibri" panose="020F0502020204030204" pitchFamily="34" charset="0"/>
                <a:ea typeface="Times New Roman" panose="02020603050405020304" pitchFamily="18" charset="0"/>
                <a:cs typeface="Calibri" panose="020F0502020204030204" pitchFamily="34" charset="0"/>
              </a:rPr>
              <a:t> </a:t>
            </a:r>
          </a:p>
          <a:p>
            <a:pPr marL="277200" indent="0">
              <a:buNone/>
            </a:pPr>
            <a:endParaRPr lang="en-GB" dirty="0">
              <a:latin typeface="Calibri" panose="020F0502020204030204" pitchFamily="34" charset="0"/>
              <a:ea typeface="Times New Roman" panose="02020603050405020304" pitchFamily="18" charset="0"/>
              <a:cs typeface="Calibri" panose="020F0502020204030204" pitchFamily="34" charset="0"/>
            </a:endParaRPr>
          </a:p>
          <a:p>
            <a:pPr marL="457200"/>
            <a:r>
              <a:rPr lang="en-GB" dirty="0">
                <a:latin typeface="Calibri" panose="020F0502020204030204" pitchFamily="34" charset="0"/>
                <a:ea typeface="Times New Roman" panose="02020603050405020304" pitchFamily="18" charset="0"/>
                <a:cs typeface="Calibri" panose="020F0502020204030204" pitchFamily="34" charset="0"/>
              </a:rPr>
              <a:t>BUT:  </a:t>
            </a:r>
            <a:r>
              <a:rPr lang="en-GB" dirty="0">
                <a:latin typeface="Calibri" panose="020F0502020204030204" pitchFamily="34" charset="0"/>
                <a:ea typeface="Calibri" panose="020F0502020204030204" pitchFamily="34" charset="0"/>
                <a:cs typeface="Calibri" panose="020F0502020204030204" pitchFamily="34" charset="0"/>
              </a:rPr>
              <a:t>‘’only 3% of learners took the associated competency tests at the middle or end of each learning unit. The Competency Tests / CEFR Report are chronically underused. </a:t>
            </a:r>
            <a:br>
              <a:rPr lang="en-GB" dirty="0">
                <a:latin typeface="Calibri" panose="020F0502020204030204" pitchFamily="34" charset="0"/>
                <a:ea typeface="Calibri" panose="020F0502020204030204" pitchFamily="34" charset="0"/>
                <a:cs typeface="Calibri" panose="020F0502020204030204" pitchFamily="34" charset="0"/>
              </a:rPr>
            </a:br>
            <a:r>
              <a:rPr lang="en-GB" dirty="0">
                <a:latin typeface="Calibri" panose="020F0502020204030204" pitchFamily="34" charset="0"/>
                <a:ea typeface="Times New Roman" panose="02020603050405020304" pitchFamily="18" charset="0"/>
                <a:cs typeface="Calibri" panose="020F0502020204030204" pitchFamily="34" charset="0"/>
              </a:rPr>
              <a:t>(Cambridge 2017)</a:t>
            </a:r>
          </a:p>
          <a:p>
            <a:pPr marL="457200"/>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457200"/>
            <a:endParaRPr lang="en-GB" dirty="0">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sp>
        <p:nvSpPr>
          <p:cNvPr id="4" name="Title 3">
            <a:extLst>
              <a:ext uri="{FF2B5EF4-FFF2-40B4-BE49-F238E27FC236}">
                <a16:creationId xmlns:a16="http://schemas.microsoft.com/office/drawing/2014/main" id="{9EE34EA5-3548-F130-EBED-3BF9C57B499D}"/>
              </a:ext>
            </a:extLst>
          </p:cNvPr>
          <p:cNvSpPr>
            <a:spLocks noGrp="1"/>
          </p:cNvSpPr>
          <p:nvPr>
            <p:ph type="title"/>
          </p:nvPr>
        </p:nvSpPr>
        <p:spPr/>
        <p:txBody>
          <a:bodyPr/>
          <a:lstStyle/>
          <a:p>
            <a:r>
              <a:rPr lang="en-GB" dirty="0"/>
              <a:t>Case Studies - Empower</a:t>
            </a:r>
          </a:p>
        </p:txBody>
      </p:sp>
    </p:spTree>
    <p:extLst>
      <p:ext uri="{BB962C8B-B14F-4D97-AF65-F5344CB8AC3E}">
        <p14:creationId xmlns:p14="http://schemas.microsoft.com/office/powerpoint/2010/main" val="268696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935D40-C500-7E0D-3299-128850118BFC}"/>
              </a:ext>
            </a:extLst>
          </p:cNvPr>
          <p:cNvSpPr>
            <a:spLocks noGrp="1"/>
          </p:cNvSpPr>
          <p:nvPr>
            <p:ph type="sldNum" sz="quarter" idx="12"/>
          </p:nvPr>
        </p:nvSpPr>
        <p:spPr/>
        <p:txBody>
          <a:bodyPr/>
          <a:lstStyle/>
          <a:p>
            <a:fld id="{A0E09D49-5623-421D-A12D-4F7C60EF8DEF}" type="slidenum">
              <a:rPr lang="en-GB" smtClean="0"/>
              <a:t>17</a:t>
            </a:fld>
            <a:endParaRPr lang="en-GB"/>
          </a:p>
        </p:txBody>
      </p:sp>
      <p:sp>
        <p:nvSpPr>
          <p:cNvPr id="7" name="Text Placeholder 6">
            <a:extLst>
              <a:ext uri="{FF2B5EF4-FFF2-40B4-BE49-F238E27FC236}">
                <a16:creationId xmlns:a16="http://schemas.microsoft.com/office/drawing/2014/main" id="{9524FBE7-5461-68BD-441E-6AE4B7DFB9B8}"/>
              </a:ext>
            </a:extLst>
          </p:cNvPr>
          <p:cNvSpPr>
            <a:spLocks noGrp="1"/>
          </p:cNvSpPr>
          <p:nvPr>
            <p:ph type="body" sz="quarter" idx="13"/>
          </p:nvPr>
        </p:nvSpPr>
        <p:spPr/>
        <p:txBody>
          <a:bodyPr/>
          <a:lstStyle/>
          <a:p>
            <a:endParaRPr lang="en-GB"/>
          </a:p>
        </p:txBody>
      </p:sp>
      <p:sp>
        <p:nvSpPr>
          <p:cNvPr id="6" name="Title 5">
            <a:extLst>
              <a:ext uri="{FF2B5EF4-FFF2-40B4-BE49-F238E27FC236}">
                <a16:creationId xmlns:a16="http://schemas.microsoft.com/office/drawing/2014/main" id="{6E66CD36-4C63-5BBE-2798-4364A4539BAB}"/>
              </a:ext>
            </a:extLst>
          </p:cNvPr>
          <p:cNvSpPr>
            <a:spLocks noGrp="1"/>
          </p:cNvSpPr>
          <p:nvPr>
            <p:ph type="title"/>
          </p:nvPr>
        </p:nvSpPr>
        <p:spPr/>
        <p:txBody>
          <a:bodyPr/>
          <a:lstStyle/>
          <a:p>
            <a:endParaRPr lang="en-GB"/>
          </a:p>
        </p:txBody>
      </p:sp>
      <p:pic>
        <p:nvPicPr>
          <p:cNvPr id="5" name="Content Placeholder 5">
            <a:extLst>
              <a:ext uri="{FF2B5EF4-FFF2-40B4-BE49-F238E27FC236}">
                <a16:creationId xmlns:a16="http://schemas.microsoft.com/office/drawing/2014/main" id="{D7D85D57-8576-CE3D-B2E1-FCA727FEF69C}"/>
              </a:ext>
            </a:extLst>
          </p:cNvPr>
          <p:cNvPicPr>
            <a:picLocks noChangeAspect="1"/>
          </p:cNvPicPr>
          <p:nvPr/>
        </p:nvPicPr>
        <p:blipFill>
          <a:blip r:embed="rId2"/>
          <a:stretch>
            <a:fillRect/>
          </a:stretch>
        </p:blipFill>
        <p:spPr>
          <a:xfrm>
            <a:off x="0" y="754286"/>
            <a:ext cx="6076799" cy="5195664"/>
          </a:xfrm>
          <a:prstGeom prst="rect">
            <a:avLst/>
          </a:prstGeom>
          <a:noFill/>
        </p:spPr>
      </p:pic>
    </p:spTree>
    <p:extLst>
      <p:ext uri="{BB962C8B-B14F-4D97-AF65-F5344CB8AC3E}">
        <p14:creationId xmlns:p14="http://schemas.microsoft.com/office/powerpoint/2010/main" val="4246411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59A7C5-826E-8225-F30E-BCF3C97D621C}"/>
              </a:ext>
            </a:extLst>
          </p:cNvPr>
          <p:cNvSpPr>
            <a:spLocks noGrp="1"/>
          </p:cNvSpPr>
          <p:nvPr>
            <p:ph type="title"/>
          </p:nvPr>
        </p:nvSpPr>
        <p:spPr>
          <a:xfrm>
            <a:off x="329252" y="908050"/>
            <a:ext cx="10541948" cy="450123"/>
          </a:xfrm>
        </p:spPr>
        <p:txBody>
          <a:bodyPr/>
          <a:lstStyle/>
          <a:p>
            <a:r>
              <a:rPr lang="en-GB" dirty="0"/>
              <a:t>Learning gains from course &amp; personalised practice</a:t>
            </a:r>
          </a:p>
        </p:txBody>
      </p:sp>
      <p:sp>
        <p:nvSpPr>
          <p:cNvPr id="2" name="Slide Number Placeholder 1">
            <a:extLst>
              <a:ext uri="{FF2B5EF4-FFF2-40B4-BE49-F238E27FC236}">
                <a16:creationId xmlns:a16="http://schemas.microsoft.com/office/drawing/2014/main" id="{A8BC3788-8CE3-7E0F-D0C3-F46AF25DAC4B}"/>
              </a:ext>
            </a:extLst>
          </p:cNvPr>
          <p:cNvSpPr>
            <a:spLocks noGrp="1"/>
          </p:cNvSpPr>
          <p:nvPr>
            <p:ph type="sldNum" sz="quarter" idx="12"/>
          </p:nvPr>
        </p:nvSpPr>
        <p:spPr/>
        <p:txBody>
          <a:bodyPr/>
          <a:lstStyle/>
          <a:p>
            <a:fld id="{A0E09D49-5623-421D-A12D-4F7C60EF8DEF}" type="slidenum">
              <a:rPr lang="en-GB" smtClean="0"/>
              <a:t>18</a:t>
            </a:fld>
            <a:endParaRPr lang="en-GB"/>
          </a:p>
        </p:txBody>
      </p:sp>
      <p:sp>
        <p:nvSpPr>
          <p:cNvPr id="3" name="Chart Placeholder 2">
            <a:extLst>
              <a:ext uri="{FF2B5EF4-FFF2-40B4-BE49-F238E27FC236}">
                <a16:creationId xmlns:a16="http://schemas.microsoft.com/office/drawing/2014/main" id="{FF4C7047-CE2E-7213-167F-1B246630E31A}"/>
              </a:ext>
            </a:extLst>
          </p:cNvPr>
          <p:cNvSpPr>
            <a:spLocks noGrp="1"/>
          </p:cNvSpPr>
          <p:nvPr>
            <p:ph type="chart" sz="quarter" idx="13"/>
          </p:nvPr>
        </p:nvSpPr>
        <p:spPr/>
      </p:sp>
      <p:sp>
        <p:nvSpPr>
          <p:cNvPr id="7" name="Text Placeholder 6">
            <a:extLst>
              <a:ext uri="{FF2B5EF4-FFF2-40B4-BE49-F238E27FC236}">
                <a16:creationId xmlns:a16="http://schemas.microsoft.com/office/drawing/2014/main" id="{71CEFC10-812B-F492-3C6A-DE588BF7D7B9}"/>
              </a:ext>
            </a:extLst>
          </p:cNvPr>
          <p:cNvSpPr>
            <a:spLocks noGrp="1"/>
          </p:cNvSpPr>
          <p:nvPr>
            <p:ph type="body" sz="quarter" idx="14"/>
          </p:nvPr>
        </p:nvSpPr>
        <p:spPr/>
        <p:txBody>
          <a:bodyPr/>
          <a:lstStyle/>
          <a:p>
            <a:endParaRPr lang="en-GB"/>
          </a:p>
        </p:txBody>
      </p:sp>
      <p:sp>
        <p:nvSpPr>
          <p:cNvPr id="9" name="Text Placeholder 8">
            <a:extLst>
              <a:ext uri="{FF2B5EF4-FFF2-40B4-BE49-F238E27FC236}">
                <a16:creationId xmlns:a16="http://schemas.microsoft.com/office/drawing/2014/main" id="{33CFF917-4FD5-07A8-67D1-BF4874FE4AFC}"/>
              </a:ext>
            </a:extLst>
          </p:cNvPr>
          <p:cNvSpPr>
            <a:spLocks noGrp="1"/>
          </p:cNvSpPr>
          <p:nvPr>
            <p:ph type="body" sz="quarter" idx="16"/>
          </p:nvPr>
        </p:nvSpPr>
        <p:spPr/>
        <p:txBody>
          <a:bodyPr/>
          <a:lstStyle/>
          <a:p>
            <a:endParaRPr lang="en-GB"/>
          </a:p>
        </p:txBody>
      </p:sp>
      <p:pic>
        <p:nvPicPr>
          <p:cNvPr id="5" name="Picture 4">
            <a:extLst>
              <a:ext uri="{FF2B5EF4-FFF2-40B4-BE49-F238E27FC236}">
                <a16:creationId xmlns:a16="http://schemas.microsoft.com/office/drawing/2014/main" id="{6C137B26-D1E0-6D79-1EAF-ACC267B3E329}"/>
              </a:ext>
            </a:extLst>
          </p:cNvPr>
          <p:cNvPicPr>
            <a:picLocks noChangeAspect="1"/>
          </p:cNvPicPr>
          <p:nvPr/>
        </p:nvPicPr>
        <p:blipFill>
          <a:blip r:embed="rId2"/>
          <a:stretch>
            <a:fillRect/>
          </a:stretch>
        </p:blipFill>
        <p:spPr>
          <a:xfrm>
            <a:off x="53366" y="1559859"/>
            <a:ext cx="6206787" cy="4698830"/>
          </a:xfrm>
          <a:prstGeom prst="rect">
            <a:avLst/>
          </a:prstGeom>
        </p:spPr>
      </p:pic>
      <p:pic>
        <p:nvPicPr>
          <p:cNvPr id="10" name="Chart Placeholder 9">
            <a:extLst>
              <a:ext uri="{FF2B5EF4-FFF2-40B4-BE49-F238E27FC236}">
                <a16:creationId xmlns:a16="http://schemas.microsoft.com/office/drawing/2014/main" id="{8ABB350A-A2CB-40E4-8052-2659D82538FA}"/>
              </a:ext>
            </a:extLst>
          </p:cNvPr>
          <p:cNvPicPr>
            <a:picLocks noGrp="1" noChangeAspect="1"/>
          </p:cNvPicPr>
          <p:nvPr>
            <p:ph type="chart" sz="quarter" idx="15"/>
          </p:nvPr>
        </p:nvPicPr>
        <p:blipFill>
          <a:blip r:embed="rId3"/>
          <a:stretch>
            <a:fillRect/>
          </a:stretch>
        </p:blipFill>
        <p:spPr>
          <a:xfrm>
            <a:off x="6091305" y="1559859"/>
            <a:ext cx="6027792" cy="4698830"/>
          </a:xfrm>
          <a:prstGeom prst="rect">
            <a:avLst/>
          </a:prstGeom>
        </p:spPr>
      </p:pic>
    </p:spTree>
    <p:extLst>
      <p:ext uri="{BB962C8B-B14F-4D97-AF65-F5344CB8AC3E}">
        <p14:creationId xmlns:p14="http://schemas.microsoft.com/office/powerpoint/2010/main" val="3264693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4B4B39-547F-B391-7606-8E0A438F5F7C}"/>
              </a:ext>
            </a:extLst>
          </p:cNvPr>
          <p:cNvSpPr>
            <a:spLocks noGrp="1"/>
          </p:cNvSpPr>
          <p:nvPr>
            <p:ph type="sldNum" sz="quarter" idx="12"/>
          </p:nvPr>
        </p:nvSpPr>
        <p:spPr/>
        <p:txBody>
          <a:bodyPr/>
          <a:lstStyle/>
          <a:p>
            <a:fld id="{A0E09D49-5623-421D-A12D-4F7C60EF8DEF}" type="slidenum">
              <a:rPr lang="en-GB" smtClean="0"/>
              <a:t>19</a:t>
            </a:fld>
            <a:endParaRPr lang="en-GB"/>
          </a:p>
        </p:txBody>
      </p:sp>
      <p:sp>
        <p:nvSpPr>
          <p:cNvPr id="3" name="Text Placeholder 2">
            <a:extLst>
              <a:ext uri="{FF2B5EF4-FFF2-40B4-BE49-F238E27FC236}">
                <a16:creationId xmlns:a16="http://schemas.microsoft.com/office/drawing/2014/main" id="{C58DAB2A-D5B7-741F-7DB1-BFD1A024C68F}"/>
              </a:ext>
            </a:extLst>
          </p:cNvPr>
          <p:cNvSpPr>
            <a:spLocks noGrp="1"/>
          </p:cNvSpPr>
          <p:nvPr>
            <p:ph type="body" sz="quarter" idx="14"/>
          </p:nvPr>
        </p:nvSpPr>
        <p:spPr>
          <a:xfrm>
            <a:off x="346077" y="1662989"/>
            <a:ext cx="5755480" cy="2413839"/>
          </a:xfrm>
        </p:spPr>
        <p:txBody>
          <a:bodyPr/>
          <a:lstStyle/>
          <a:p>
            <a:pPr marL="0" indent="0">
              <a:buNone/>
            </a:pPr>
            <a:r>
              <a:rPr lang="en-GB" b="1" i="1" dirty="0">
                <a:latin typeface="Calibri" panose="020F0502020204030204" pitchFamily="34" charset="0"/>
                <a:cs typeface="Calibri" panose="020F0502020204030204" pitchFamily="34" charset="0"/>
              </a:rPr>
              <a:t>Speaking skills at the heart of the course:</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Use of speech recognition</a:t>
            </a:r>
          </a:p>
          <a:p>
            <a:r>
              <a:rPr lang="en-GB" dirty="0">
                <a:latin typeface="Calibri" panose="020F0502020204030204" pitchFamily="34" charset="0"/>
                <a:cs typeface="Calibri" panose="020F0502020204030204" pitchFamily="34" charset="0"/>
              </a:rPr>
              <a:t>Dedicated speaking lessons</a:t>
            </a:r>
          </a:p>
          <a:p>
            <a:r>
              <a:rPr lang="en-GB" dirty="0">
                <a:latin typeface="Calibri" panose="020F0502020204030204" pitchFamily="34" charset="0"/>
                <a:cs typeface="Calibri" panose="020F0502020204030204" pitchFamily="34" charset="0"/>
              </a:rPr>
              <a:t>Automated speaking activities</a:t>
            </a:r>
          </a:p>
          <a:p>
            <a:r>
              <a:rPr lang="en-GB" dirty="0">
                <a:latin typeface="Calibri" panose="020F0502020204030204" pitchFamily="34" charset="0"/>
                <a:cs typeface="Calibri" panose="020F0502020204030204" pitchFamily="34" charset="0"/>
              </a:rPr>
              <a:t>Productive speaking tasks that can be recorded and submitted for feedback</a:t>
            </a:r>
          </a:p>
          <a:p>
            <a:endParaRPr lang="en-GB" dirty="0"/>
          </a:p>
          <a:p>
            <a:endParaRPr lang="en-GB" dirty="0"/>
          </a:p>
        </p:txBody>
      </p:sp>
      <p:sp>
        <p:nvSpPr>
          <p:cNvPr id="4" name="Title 3">
            <a:extLst>
              <a:ext uri="{FF2B5EF4-FFF2-40B4-BE49-F238E27FC236}">
                <a16:creationId xmlns:a16="http://schemas.microsoft.com/office/drawing/2014/main" id="{12F31656-92D3-F7BB-5E50-3C27220C931E}"/>
              </a:ext>
            </a:extLst>
          </p:cNvPr>
          <p:cNvSpPr>
            <a:spLocks noGrp="1"/>
          </p:cNvSpPr>
          <p:nvPr>
            <p:ph type="title"/>
          </p:nvPr>
        </p:nvSpPr>
        <p:spPr/>
        <p:txBody>
          <a:bodyPr/>
          <a:lstStyle/>
          <a:p>
            <a:r>
              <a:rPr lang="en-GB" dirty="0"/>
              <a:t>Case Studies: Evolve Digital</a:t>
            </a:r>
          </a:p>
        </p:txBody>
      </p:sp>
      <p:sp>
        <p:nvSpPr>
          <p:cNvPr id="9" name="Speech Bubble: Rectangle with Corners Rounded 8">
            <a:extLst>
              <a:ext uri="{FF2B5EF4-FFF2-40B4-BE49-F238E27FC236}">
                <a16:creationId xmlns:a16="http://schemas.microsoft.com/office/drawing/2014/main" id="{782EA582-6A3C-AE18-E821-D38E42F62F28}"/>
              </a:ext>
            </a:extLst>
          </p:cNvPr>
          <p:cNvSpPr/>
          <p:nvPr/>
        </p:nvSpPr>
        <p:spPr>
          <a:xfrm>
            <a:off x="3218261" y="3988091"/>
            <a:ext cx="6091518" cy="2614248"/>
          </a:xfrm>
          <a:prstGeom prst="wedgeRoundRectCallou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“Regardless of where and how they are studying, we know that students consider their ability to speak as evidence of their progress in English. </a:t>
            </a:r>
            <a:br>
              <a:rPr lang="en-GB" dirty="0">
                <a:solidFill>
                  <a:schemeClr val="tx1"/>
                </a:solidFill>
              </a:rPr>
            </a:br>
            <a:br>
              <a:rPr lang="en-GB" dirty="0">
                <a:solidFill>
                  <a:schemeClr val="tx1"/>
                </a:solidFill>
              </a:rPr>
            </a:br>
            <a:r>
              <a:rPr lang="en-GB" dirty="0">
                <a:solidFill>
                  <a:schemeClr val="tx1"/>
                </a:solidFill>
              </a:rPr>
              <a:t>The Student’s Course therefore makes use of the latest speech recognition technology, building students’ confidence to interact in real-world scenarios.”</a:t>
            </a:r>
          </a:p>
        </p:txBody>
      </p:sp>
      <p:pic>
        <p:nvPicPr>
          <p:cNvPr id="10" name="Picture 9">
            <a:extLst>
              <a:ext uri="{FF2B5EF4-FFF2-40B4-BE49-F238E27FC236}">
                <a16:creationId xmlns:a16="http://schemas.microsoft.com/office/drawing/2014/main" id="{6E228CA7-1A91-0ADE-AAF6-DC6C838AAF95}"/>
              </a:ext>
            </a:extLst>
          </p:cNvPr>
          <p:cNvPicPr>
            <a:picLocks noChangeAspect="1"/>
          </p:cNvPicPr>
          <p:nvPr/>
        </p:nvPicPr>
        <p:blipFill>
          <a:blip r:embed="rId2"/>
          <a:stretch>
            <a:fillRect/>
          </a:stretch>
        </p:blipFill>
        <p:spPr>
          <a:xfrm>
            <a:off x="6101557" y="178588"/>
            <a:ext cx="5755480" cy="3682078"/>
          </a:xfrm>
          <a:prstGeom prst="rect">
            <a:avLst/>
          </a:prstGeom>
        </p:spPr>
      </p:pic>
      <p:pic>
        <p:nvPicPr>
          <p:cNvPr id="5" name="Picture 4">
            <a:extLst>
              <a:ext uri="{FF2B5EF4-FFF2-40B4-BE49-F238E27FC236}">
                <a16:creationId xmlns:a16="http://schemas.microsoft.com/office/drawing/2014/main" id="{1A83F12D-CECC-EEB3-4769-02CCBD950704}"/>
              </a:ext>
            </a:extLst>
          </p:cNvPr>
          <p:cNvPicPr>
            <a:picLocks noChangeAspect="1"/>
          </p:cNvPicPr>
          <p:nvPr/>
        </p:nvPicPr>
        <p:blipFill>
          <a:blip r:embed="rId3"/>
          <a:stretch>
            <a:fillRect/>
          </a:stretch>
        </p:blipFill>
        <p:spPr>
          <a:xfrm>
            <a:off x="9302097" y="3988091"/>
            <a:ext cx="2676899" cy="2238687"/>
          </a:xfrm>
          <a:prstGeom prst="rect">
            <a:avLst/>
          </a:prstGeom>
        </p:spPr>
      </p:pic>
    </p:spTree>
    <p:extLst>
      <p:ext uri="{BB962C8B-B14F-4D97-AF65-F5344CB8AC3E}">
        <p14:creationId xmlns:p14="http://schemas.microsoft.com/office/powerpoint/2010/main" val="2743894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8A35BE-66A2-2249-B04C-4A3AE694AC56}"/>
              </a:ext>
            </a:extLst>
          </p:cNvPr>
          <p:cNvSpPr>
            <a:spLocks noGrp="1"/>
          </p:cNvSpPr>
          <p:nvPr>
            <p:ph type="sldNum" sz="quarter" idx="12"/>
          </p:nvPr>
        </p:nvSpPr>
        <p:spPr/>
        <p:txBody>
          <a:bodyPr/>
          <a:lstStyle/>
          <a:p>
            <a:fld id="{A0E09D49-5623-421D-A12D-4F7C60EF8DEF}" type="slidenum">
              <a:rPr lang="en-GB" smtClean="0"/>
              <a:t>2</a:t>
            </a:fld>
            <a:endParaRPr lang="en-GB"/>
          </a:p>
        </p:txBody>
      </p:sp>
      <p:sp>
        <p:nvSpPr>
          <p:cNvPr id="3" name="Text Placeholder 2">
            <a:extLst>
              <a:ext uri="{FF2B5EF4-FFF2-40B4-BE49-F238E27FC236}">
                <a16:creationId xmlns:a16="http://schemas.microsoft.com/office/drawing/2014/main" id="{83CB6533-AB20-2749-9C03-84A8C38CA2C3}"/>
              </a:ext>
            </a:extLst>
          </p:cNvPr>
          <p:cNvSpPr>
            <a:spLocks noGrp="1"/>
          </p:cNvSpPr>
          <p:nvPr>
            <p:ph type="body" sz="quarter" idx="14"/>
          </p:nvPr>
        </p:nvSpPr>
        <p:spPr>
          <a:xfrm>
            <a:off x="334963" y="2744353"/>
            <a:ext cx="6012049" cy="1867987"/>
          </a:xfrm>
          <a:noFill/>
          <a:ln>
            <a:noFill/>
          </a:ln>
        </p:spPr>
        <p:txBody>
          <a:bodyPr/>
          <a:lstStyle/>
          <a:p>
            <a:pPr marL="0" indent="0">
              <a:buNone/>
            </a:pPr>
            <a:r>
              <a:rPr lang="en-GB" sz="2400" kern="100" dirty="0">
                <a:latin typeface="Calibri" panose="020F0502020204030204" pitchFamily="34" charset="0"/>
                <a:ea typeface="Calibri" panose="020F0502020204030204" pitchFamily="34" charset="0"/>
                <a:cs typeface="Times New Roman" panose="02020603050405020304" pitchFamily="18" charset="0"/>
              </a:rPr>
              <a:t>Digital learning has been growing in popularity, but the problems of Covid have accelerated the need (and appetite) for virtual, remote and online learning. </a:t>
            </a:r>
          </a:p>
          <a:p>
            <a:endParaRPr lang="en-US" sz="2400" dirty="0"/>
          </a:p>
        </p:txBody>
      </p:sp>
      <p:sp>
        <p:nvSpPr>
          <p:cNvPr id="4" name="Title 3">
            <a:extLst>
              <a:ext uri="{FF2B5EF4-FFF2-40B4-BE49-F238E27FC236}">
                <a16:creationId xmlns:a16="http://schemas.microsoft.com/office/drawing/2014/main" id="{77DA63E4-D4E8-6B49-88D3-827E5F0CAFE9}"/>
              </a:ext>
            </a:extLst>
          </p:cNvPr>
          <p:cNvSpPr>
            <a:spLocks noGrp="1"/>
          </p:cNvSpPr>
          <p:nvPr>
            <p:ph type="title"/>
          </p:nvPr>
        </p:nvSpPr>
        <p:spPr/>
        <p:txBody>
          <a:bodyPr/>
          <a:lstStyle/>
          <a:p>
            <a:r>
              <a:rPr lang="en-US" dirty="0"/>
              <a:t>Digital learning is here to stay….</a:t>
            </a:r>
          </a:p>
        </p:txBody>
      </p:sp>
      <p:pic>
        <p:nvPicPr>
          <p:cNvPr id="8" name="Picture 7" descr="Text&#10;&#10;Description automatically generated with medium confidence">
            <a:extLst>
              <a:ext uri="{FF2B5EF4-FFF2-40B4-BE49-F238E27FC236}">
                <a16:creationId xmlns:a16="http://schemas.microsoft.com/office/drawing/2014/main" id="{3515A9DE-6C9B-E958-35FE-F2118B80D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89500">
            <a:off x="7341228" y="1083768"/>
            <a:ext cx="3696525" cy="5391051"/>
          </a:xfrm>
          <a:prstGeom prst="rect">
            <a:avLst/>
          </a:prstGeom>
        </p:spPr>
      </p:pic>
      <p:sp>
        <p:nvSpPr>
          <p:cNvPr id="9" name="TextBox 8">
            <a:extLst>
              <a:ext uri="{FF2B5EF4-FFF2-40B4-BE49-F238E27FC236}">
                <a16:creationId xmlns:a16="http://schemas.microsoft.com/office/drawing/2014/main" id="{E969F5F6-0430-230F-4544-F816FC415D5A}"/>
              </a:ext>
            </a:extLst>
          </p:cNvPr>
          <p:cNvSpPr txBox="1"/>
          <p:nvPr/>
        </p:nvSpPr>
        <p:spPr>
          <a:xfrm>
            <a:off x="7055981" y="204104"/>
            <a:ext cx="3750084" cy="461665"/>
          </a:xfrm>
          <a:prstGeom prst="rect">
            <a:avLst/>
          </a:prstGeom>
          <a:noFill/>
        </p:spPr>
        <p:txBody>
          <a:bodyPr wrap="square">
            <a:spAutoFit/>
          </a:bodyPr>
          <a:lstStyle/>
          <a:p>
            <a:r>
              <a:rPr lang="en-US" sz="2400" b="1" dirty="0"/>
              <a:t>Digital Learning in 1983</a:t>
            </a:r>
            <a:endParaRPr lang="en-GB" sz="2400" b="1" dirty="0"/>
          </a:p>
        </p:txBody>
      </p:sp>
    </p:spTree>
    <p:extLst>
      <p:ext uri="{BB962C8B-B14F-4D97-AF65-F5344CB8AC3E}">
        <p14:creationId xmlns:p14="http://schemas.microsoft.com/office/powerpoint/2010/main" val="706866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4985F6-21FA-470F-7F3A-A23B00D369D8}"/>
              </a:ext>
            </a:extLst>
          </p:cNvPr>
          <p:cNvSpPr>
            <a:spLocks noGrp="1"/>
          </p:cNvSpPr>
          <p:nvPr>
            <p:ph type="sldNum" sz="quarter" idx="12"/>
          </p:nvPr>
        </p:nvSpPr>
        <p:spPr/>
        <p:txBody>
          <a:bodyPr/>
          <a:lstStyle/>
          <a:p>
            <a:fld id="{A0E09D49-5623-421D-A12D-4F7C60EF8DEF}" type="slidenum">
              <a:rPr lang="en-GB" smtClean="0"/>
              <a:t>20</a:t>
            </a:fld>
            <a:endParaRPr lang="en-GB"/>
          </a:p>
        </p:txBody>
      </p:sp>
      <p:sp>
        <p:nvSpPr>
          <p:cNvPr id="3" name="Text Placeholder 2">
            <a:extLst>
              <a:ext uri="{FF2B5EF4-FFF2-40B4-BE49-F238E27FC236}">
                <a16:creationId xmlns:a16="http://schemas.microsoft.com/office/drawing/2014/main" id="{5D61878D-8B7B-5B45-5006-57D29F9BE0E3}"/>
              </a:ext>
            </a:extLst>
          </p:cNvPr>
          <p:cNvSpPr>
            <a:spLocks noGrp="1"/>
          </p:cNvSpPr>
          <p:nvPr>
            <p:ph type="body" sz="quarter" idx="14"/>
          </p:nvPr>
        </p:nvSpPr>
        <p:spPr/>
        <p:txBody>
          <a:bodyPr/>
          <a:lstStyle/>
          <a:p>
            <a:pPr marL="0" indent="0">
              <a:lnSpc>
                <a:spcPct val="107000"/>
              </a:lnSpc>
              <a:spcAft>
                <a:spcPts val="800"/>
              </a:spcAft>
              <a:buNone/>
            </a:pPr>
            <a:r>
              <a:rPr lang="en-GB" sz="2400" b="1" i="1" kern="100" dirty="0">
                <a:effectLst/>
                <a:latin typeface="Calibri" panose="020F0502020204030204" pitchFamily="34" charset="0"/>
                <a:ea typeface="Calibri" panose="020F0502020204030204" pitchFamily="34" charset="0"/>
                <a:cs typeface="Times New Roman" panose="02020603050405020304" pitchFamily="18" charset="0"/>
              </a:rPr>
              <a:t>Participants</a:t>
            </a:r>
            <a:endParaRPr lang="en-GB" sz="2000" b="1" i="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kern="100" dirty="0">
                <a:effectLst/>
                <a:latin typeface="Calibri" panose="020F0502020204030204" pitchFamily="34" charset="0"/>
                <a:ea typeface="Calibri" panose="020F0502020204030204" pitchFamily="34" charset="0"/>
                <a:cs typeface="Times New Roman" panose="02020603050405020304" pitchFamily="18" charset="0"/>
              </a:rPr>
              <a:t>Cohort A</a:t>
            </a: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 a fully asynchronous self-study course administered without any teacher input</a:t>
            </a:r>
          </a:p>
          <a:p>
            <a:pPr>
              <a:lnSpc>
                <a:spcPct val="107000"/>
              </a:lnSpc>
              <a:spcAft>
                <a:spcPts val="800"/>
              </a:spcAft>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kern="100" dirty="0">
                <a:effectLst/>
                <a:latin typeface="Calibri" panose="020F0502020204030204" pitchFamily="34" charset="0"/>
                <a:ea typeface="Calibri" panose="020F0502020204030204" pitchFamily="34" charset="0"/>
                <a:cs typeface="Times New Roman" panose="02020603050405020304" pitchFamily="18" charset="0"/>
              </a:rPr>
              <a:t>Cohort B</a:t>
            </a: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 an asynchronous course combined with teacher feedback on Speaking and Writing tasks</a:t>
            </a:r>
          </a:p>
          <a:p>
            <a:pPr marL="0" indent="0">
              <a:lnSpc>
                <a:spcPct val="107000"/>
              </a:lnSpc>
              <a:spcAft>
                <a:spcPts val="800"/>
              </a:spcAft>
              <a:buNone/>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kern="100" dirty="0">
                <a:effectLst/>
                <a:latin typeface="Calibri" panose="020F0502020204030204" pitchFamily="34" charset="0"/>
                <a:ea typeface="Calibri" panose="020F0502020204030204" pitchFamily="34" charset="0"/>
                <a:cs typeface="Times New Roman" panose="02020603050405020304" pitchFamily="18" charset="0"/>
              </a:rPr>
              <a:t>Cohort C</a:t>
            </a: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 an asynchronous course combined with synchronous, teacher-led online classes</a:t>
            </a:r>
          </a:p>
          <a:p>
            <a:pPr marL="0" indent="0">
              <a:buNone/>
            </a:pPr>
            <a:r>
              <a:rPr lang="en-GB" sz="2400" b="1" i="1" kern="100" dirty="0">
                <a:effectLst/>
                <a:latin typeface="Calibri" panose="020F0502020204030204" pitchFamily="34" charset="0"/>
                <a:ea typeface="Calibri" panose="020F0502020204030204" pitchFamily="34" charset="0"/>
                <a:cs typeface="Times New Roman" panose="02020603050405020304" pitchFamily="18" charset="0"/>
              </a:rPr>
              <a:t>Data</a:t>
            </a:r>
          </a:p>
          <a:p>
            <a:pPr marL="0" indent="0">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The data collection for the evaluation study comprised:</a:t>
            </a: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pre- and post-course surveys</a:t>
            </a: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pre- and post-course CEPT scores</a:t>
            </a: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online classroom observations</a:t>
            </a: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teacher interviews</a:t>
            </a: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learner analytics data extracted from the course delivery platform</a:t>
            </a:r>
          </a:p>
          <a:p>
            <a:endParaRPr lang="en-GB" dirty="0"/>
          </a:p>
          <a:p>
            <a:endParaRPr lang="en-GB" dirty="0"/>
          </a:p>
        </p:txBody>
      </p:sp>
      <p:sp>
        <p:nvSpPr>
          <p:cNvPr id="4" name="Title 3">
            <a:extLst>
              <a:ext uri="{FF2B5EF4-FFF2-40B4-BE49-F238E27FC236}">
                <a16:creationId xmlns:a16="http://schemas.microsoft.com/office/drawing/2014/main" id="{A7878A90-82CE-A164-F5A0-597EAD87E051}"/>
              </a:ext>
            </a:extLst>
          </p:cNvPr>
          <p:cNvSpPr>
            <a:spLocks noGrp="1"/>
          </p:cNvSpPr>
          <p:nvPr>
            <p:ph type="title"/>
          </p:nvPr>
        </p:nvSpPr>
        <p:spPr/>
        <p:txBody>
          <a:bodyPr/>
          <a:lstStyle/>
          <a:p>
            <a:r>
              <a:rPr lang="en-GB" dirty="0"/>
              <a:t>Evolve Impact Study</a:t>
            </a:r>
            <a:br>
              <a:rPr lang="en-GB" dirty="0"/>
            </a:br>
            <a:endParaRPr lang="en-GB" dirty="0"/>
          </a:p>
        </p:txBody>
      </p:sp>
    </p:spTree>
    <p:extLst>
      <p:ext uri="{BB962C8B-B14F-4D97-AF65-F5344CB8AC3E}">
        <p14:creationId xmlns:p14="http://schemas.microsoft.com/office/powerpoint/2010/main" val="466979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9271B2-70D8-21F1-7087-B4DD94BFED99}"/>
              </a:ext>
            </a:extLst>
          </p:cNvPr>
          <p:cNvSpPr>
            <a:spLocks noGrp="1"/>
          </p:cNvSpPr>
          <p:nvPr>
            <p:ph type="sldNum" sz="quarter" idx="12"/>
          </p:nvPr>
        </p:nvSpPr>
        <p:spPr/>
        <p:txBody>
          <a:bodyPr/>
          <a:lstStyle/>
          <a:p>
            <a:fld id="{A0E09D49-5623-421D-A12D-4F7C60EF8DEF}" type="slidenum">
              <a:rPr lang="en-GB" smtClean="0"/>
              <a:t>21</a:t>
            </a:fld>
            <a:endParaRPr lang="en-GB"/>
          </a:p>
        </p:txBody>
      </p:sp>
      <p:sp>
        <p:nvSpPr>
          <p:cNvPr id="3" name="Text Placeholder 2">
            <a:extLst>
              <a:ext uri="{FF2B5EF4-FFF2-40B4-BE49-F238E27FC236}">
                <a16:creationId xmlns:a16="http://schemas.microsoft.com/office/drawing/2014/main" id="{F9399BAE-CF1A-65BA-C80C-7DA87E87C19F}"/>
              </a:ext>
            </a:extLst>
          </p:cNvPr>
          <p:cNvSpPr>
            <a:spLocks noGrp="1"/>
          </p:cNvSpPr>
          <p:nvPr>
            <p:ph type="body" sz="quarter" idx="14"/>
          </p:nvPr>
        </p:nvSpPr>
        <p:spPr/>
        <p:txBody>
          <a:bodyPr/>
          <a:lstStyle/>
          <a:p>
            <a:pPr marL="0" indent="0">
              <a:buNone/>
            </a:pPr>
            <a:r>
              <a:rPr lang="en-GB" sz="1800" b="1" i="1" dirty="0">
                <a:latin typeface="Arial" panose="020B0604020202020204" pitchFamily="34" charset="0"/>
                <a:cs typeface="Times New Roman" panose="02020603050405020304" pitchFamily="18" charset="0"/>
              </a:rPr>
              <a:t>Affective perceptions</a:t>
            </a:r>
          </a:p>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Learners appreciated an opportunity to revise grammar and vocabulary, learning at one’s own pace, with feedback on Writing and Speaking tasks</a:t>
            </a:r>
            <a:br>
              <a:rPr lang="en-GB" sz="1800" dirty="0">
                <a:effectLst/>
                <a:latin typeface="Arial" panose="020B0604020202020204" pitchFamily="34" charset="0"/>
                <a:ea typeface="Times New Roman" panose="02020603050405020304" pitchFamily="18" charset="0"/>
                <a:cs typeface="Times New Roman" panose="02020603050405020304" pitchFamily="18" charset="0"/>
              </a:rPr>
            </a:b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Learners </a:t>
            </a:r>
            <a:r>
              <a:rPr lang="en-GB" sz="1800" dirty="0">
                <a:latin typeface="Arial" panose="020B0604020202020204" pitchFamily="34" charset="0"/>
                <a:ea typeface="Times New Roman" panose="02020603050405020304" pitchFamily="18" charset="0"/>
                <a:cs typeface="Times New Roman" panose="02020603050405020304" pitchFamily="18" charset="0"/>
              </a:rPr>
              <a:t>found r</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egular online interactions with teachers and fellow participants from different locations helped sustain motivation and engagement, and created an overall positive learning experience.  </a:t>
            </a:r>
            <a:br>
              <a:rPr lang="en-GB" sz="1800" dirty="0">
                <a:effectLst/>
                <a:latin typeface="Arial" panose="020B0604020202020204" pitchFamily="34" charset="0"/>
                <a:ea typeface="Times New Roman" panose="02020603050405020304" pitchFamily="18" charset="0"/>
                <a:cs typeface="Times New Roman" panose="02020603050405020304" pitchFamily="18" charset="0"/>
              </a:rPr>
            </a:b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Learners had positive perceptions of improvement in their Speaking skills and Speaking confidence, perceived effectiveness of digital learning, motivation, as well as interest in and usefulness of the content of the course</a:t>
            </a:r>
            <a:endParaRPr lang="en-GB" sz="1800" dirty="0">
              <a:latin typeface="Arial" panose="020B0604020202020204" pitchFamily="34" charset="0"/>
              <a:ea typeface="Times New Roman" panose="02020603050405020304" pitchFamily="18" charset="0"/>
              <a:cs typeface="Times New Roman" panose="02020603050405020304" pitchFamily="18" charset="0"/>
            </a:endParaRPr>
          </a:p>
          <a:p>
            <a:endParaRPr lang="en-GB" sz="1800" b="1" i="1" dirty="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r>
              <a:rPr lang="en-GB" sz="1800" b="1" i="1" dirty="0">
                <a:latin typeface="Arial" panose="020B0604020202020204" pitchFamily="34" charset="0"/>
                <a:ea typeface="Arial" panose="020B0604020202020204" pitchFamily="34" charset="0"/>
                <a:cs typeface="Times New Roman" panose="02020603050405020304" pitchFamily="18" charset="0"/>
              </a:rPr>
              <a:t>Learning gains</a:t>
            </a:r>
          </a:p>
          <a:p>
            <a:r>
              <a:rPr lang="en-GB" sz="1800" dirty="0">
                <a:latin typeface="Arial" panose="020B0604020202020204" pitchFamily="34" charset="0"/>
                <a:ea typeface="Arial" panose="020B0604020202020204" pitchFamily="34" charset="0"/>
              </a:rPr>
              <a:t>51% of participants across all cohorts improved by at least one CEFR level after taking the course</a:t>
            </a:r>
            <a:endParaRPr lang="en-GB" sz="1800" dirty="0">
              <a:latin typeface="Arial" panose="020B0604020202020204" pitchFamily="34" charset="0"/>
              <a:ea typeface="Arial" panose="020B0604020202020204" pitchFamily="34" charset="0"/>
              <a:cs typeface="Arial" panose="020B0604020202020204" pitchFamily="34" charset="0"/>
            </a:endParaRPr>
          </a:p>
          <a:p>
            <a:endParaRPr lang="en-GB" sz="1800" dirty="0">
              <a:latin typeface="Arial" panose="020B0604020202020204" pitchFamily="34" charset="0"/>
              <a:ea typeface="Arial" panose="020B0604020202020204" pitchFamily="34" charset="0"/>
              <a:cs typeface="Arial" panose="020B0604020202020204" pitchFamily="34" charset="0"/>
            </a:endParaRPr>
          </a:p>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All cohorts had higher post-course scores than pre-course</a:t>
            </a:r>
          </a:p>
          <a:p>
            <a:endParaRPr lang="en-GB" sz="1800" dirty="0">
              <a:latin typeface="Arial" panose="020B060402020202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Some students in Cohorts A and B achieved higher post-course scores compared to Cohort C (who had synchronous teacher lessons)</a:t>
            </a:r>
          </a:p>
          <a:p>
            <a:pPr marL="0" indent="0">
              <a:buNone/>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Title 3">
            <a:extLst>
              <a:ext uri="{FF2B5EF4-FFF2-40B4-BE49-F238E27FC236}">
                <a16:creationId xmlns:a16="http://schemas.microsoft.com/office/drawing/2014/main" id="{6277CD2A-931D-A3BE-9CEF-F0BB5BB137B9}"/>
              </a:ext>
            </a:extLst>
          </p:cNvPr>
          <p:cNvSpPr>
            <a:spLocks noGrp="1"/>
          </p:cNvSpPr>
          <p:nvPr>
            <p:ph type="title"/>
          </p:nvPr>
        </p:nvSpPr>
        <p:spPr/>
        <p:txBody>
          <a:bodyPr/>
          <a:lstStyle/>
          <a:p>
            <a:r>
              <a:rPr lang="en-GB" dirty="0"/>
              <a:t>Evolve Impact Study - analysis</a:t>
            </a:r>
          </a:p>
        </p:txBody>
      </p:sp>
    </p:spTree>
    <p:extLst>
      <p:ext uri="{BB962C8B-B14F-4D97-AF65-F5344CB8AC3E}">
        <p14:creationId xmlns:p14="http://schemas.microsoft.com/office/powerpoint/2010/main" val="649096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9271B2-70D8-21F1-7087-B4DD94BFED99}"/>
              </a:ext>
            </a:extLst>
          </p:cNvPr>
          <p:cNvSpPr>
            <a:spLocks noGrp="1"/>
          </p:cNvSpPr>
          <p:nvPr>
            <p:ph type="sldNum" sz="quarter" idx="12"/>
          </p:nvPr>
        </p:nvSpPr>
        <p:spPr/>
        <p:txBody>
          <a:bodyPr/>
          <a:lstStyle/>
          <a:p>
            <a:fld id="{A0E09D49-5623-421D-A12D-4F7C60EF8DEF}" type="slidenum">
              <a:rPr lang="en-GB" smtClean="0"/>
              <a:t>22</a:t>
            </a:fld>
            <a:endParaRPr lang="en-GB"/>
          </a:p>
        </p:txBody>
      </p:sp>
      <p:sp>
        <p:nvSpPr>
          <p:cNvPr id="3" name="Text Placeholder 2">
            <a:extLst>
              <a:ext uri="{FF2B5EF4-FFF2-40B4-BE49-F238E27FC236}">
                <a16:creationId xmlns:a16="http://schemas.microsoft.com/office/drawing/2014/main" id="{F9399BAE-CF1A-65BA-C80C-7DA87E87C19F}"/>
              </a:ext>
            </a:extLst>
          </p:cNvPr>
          <p:cNvSpPr>
            <a:spLocks noGrp="1"/>
          </p:cNvSpPr>
          <p:nvPr>
            <p:ph type="body" sz="quarter" idx="13"/>
          </p:nvPr>
        </p:nvSpPr>
        <p:spPr>
          <a:xfrm>
            <a:off x="329253" y="2104372"/>
            <a:ext cx="5456236" cy="4033837"/>
          </a:xfrm>
        </p:spPr>
        <p:txBody>
          <a:bodyPr/>
          <a:lstStyle/>
          <a:p>
            <a:r>
              <a:rPr lang="en-GB" sz="1800" dirty="0">
                <a:latin typeface="Arial" panose="020B0604020202020204" pitchFamily="34" charset="0"/>
                <a:ea typeface="Times New Roman" panose="02020603050405020304" pitchFamily="18" charset="0"/>
                <a:cs typeface="Times New Roman" panose="02020603050405020304" pitchFamily="18" charset="0"/>
              </a:rPr>
              <a:t>digital learning can be implemented in a variety of ways and deliver good results – even when doing the course asynchronously without any teacher input</a:t>
            </a:r>
          </a:p>
          <a:p>
            <a:pPr marL="0" indent="0">
              <a:buNone/>
            </a:pPr>
            <a:endParaRPr lang="en-GB" sz="1800" dirty="0">
              <a:latin typeface="Arial" panose="020B060402020202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digital learning creates a more positive experience for students when it is delivered with teachers at the centre</a:t>
            </a:r>
          </a:p>
          <a:p>
            <a:pPr marL="0" indent="0">
              <a:buNone/>
            </a:pPr>
            <a:endParaRPr lang="en-GB" sz="1800" dirty="0">
              <a:latin typeface="Arial" panose="020B0604020202020204" pitchFamily="34"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affective factors did </a:t>
            </a:r>
            <a:r>
              <a:rPr lang="en-GB" sz="1800">
                <a:effectLst/>
                <a:latin typeface="Arial" panose="020B0604020202020204" pitchFamily="34" charset="0"/>
                <a:ea typeface="Times New Roman" panose="02020603050405020304" pitchFamily="18" charset="0"/>
                <a:cs typeface="Times New Roman" panose="02020603050405020304" pitchFamily="18" charset="0"/>
              </a:rPr>
              <a:t>not always correlate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with higher learning gains (in this study)</a:t>
            </a:r>
          </a:p>
          <a:p>
            <a:endParaRPr lang="en-GB" sz="1800" dirty="0">
              <a:latin typeface="Arial" panose="020B060402020202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pre- and post-course tests need to measure speaking to give a clearer picture of learning gains</a:t>
            </a:r>
          </a:p>
          <a:p>
            <a:endParaRPr lang="en-GB" sz="1800" dirty="0">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Title 3">
            <a:extLst>
              <a:ext uri="{FF2B5EF4-FFF2-40B4-BE49-F238E27FC236}">
                <a16:creationId xmlns:a16="http://schemas.microsoft.com/office/drawing/2014/main" id="{6277CD2A-931D-A3BE-9CEF-F0BB5BB137B9}"/>
              </a:ext>
            </a:extLst>
          </p:cNvPr>
          <p:cNvSpPr>
            <a:spLocks noGrp="1"/>
          </p:cNvSpPr>
          <p:nvPr>
            <p:ph type="title"/>
          </p:nvPr>
        </p:nvSpPr>
        <p:spPr>
          <a:xfrm>
            <a:off x="329252" y="908050"/>
            <a:ext cx="5456237" cy="900246"/>
          </a:xfrm>
        </p:spPr>
        <p:txBody>
          <a:bodyPr/>
          <a:lstStyle/>
          <a:p>
            <a:r>
              <a:rPr lang="en-GB" dirty="0"/>
              <a:t>Evolve Impact Study – wider findings</a:t>
            </a:r>
          </a:p>
        </p:txBody>
      </p:sp>
    </p:spTree>
    <p:extLst>
      <p:ext uri="{BB962C8B-B14F-4D97-AF65-F5344CB8AC3E}">
        <p14:creationId xmlns:p14="http://schemas.microsoft.com/office/powerpoint/2010/main" val="909346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AE26F-6E82-1B2C-756C-E1FFD991925A}"/>
              </a:ext>
            </a:extLst>
          </p:cNvPr>
          <p:cNvSpPr>
            <a:spLocks noGrp="1"/>
          </p:cNvSpPr>
          <p:nvPr>
            <p:ph type="sldNum" sz="quarter" idx="12"/>
          </p:nvPr>
        </p:nvSpPr>
        <p:spPr/>
        <p:txBody>
          <a:bodyPr/>
          <a:lstStyle/>
          <a:p>
            <a:fld id="{A0E09D49-5623-421D-A12D-4F7C60EF8DEF}" type="slidenum">
              <a:rPr lang="en-GB" smtClean="0"/>
              <a:t>23</a:t>
            </a:fld>
            <a:endParaRPr lang="en-GB"/>
          </a:p>
        </p:txBody>
      </p:sp>
      <p:sp>
        <p:nvSpPr>
          <p:cNvPr id="3" name="Text Placeholder 2">
            <a:extLst>
              <a:ext uri="{FF2B5EF4-FFF2-40B4-BE49-F238E27FC236}">
                <a16:creationId xmlns:a16="http://schemas.microsoft.com/office/drawing/2014/main" id="{5FBD1F16-E1DA-078A-4B9B-49902FB2ABC5}"/>
              </a:ext>
            </a:extLst>
          </p:cNvPr>
          <p:cNvSpPr>
            <a:spLocks noGrp="1"/>
          </p:cNvSpPr>
          <p:nvPr>
            <p:ph type="body" sz="quarter" idx="14"/>
          </p:nvPr>
        </p:nvSpPr>
        <p:spPr/>
        <p:txBody>
          <a:bodyPr/>
          <a:lstStyle/>
          <a:p>
            <a:pPr marL="0" indent="0">
              <a:buNone/>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Impact study showed that after using the tools:</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students appeared to be more motivated and had a more positive reactions to writing </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students demonstrated good writing behaviours which often improved over the course of the study</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students attempted tasks multiple times which suggests improved editing, error correction and redrafting processes.</a:t>
            </a:r>
          </a:p>
          <a:p>
            <a:r>
              <a:rPr lang="en-GB" sz="1800" dirty="0">
                <a:latin typeface="Calibri" panose="020F0502020204030204" pitchFamily="34" charset="0"/>
                <a:ea typeface="Times New Roman" panose="02020603050405020304" pitchFamily="18" charset="0"/>
                <a:cs typeface="Times New Roman" panose="02020603050405020304" pitchFamily="18" charset="0"/>
              </a:rPr>
              <a:t>t</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eachers found it encouraged students’ drafting and other macro writing processes</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tool statistics show that there is an overall increase in the students’ writing scores over time</a:t>
            </a:r>
          </a:p>
          <a:p>
            <a:r>
              <a:rPr lang="en-GB" sz="1800" dirty="0">
                <a:latin typeface="Calibri" panose="020F0502020204030204" pitchFamily="34" charset="0"/>
                <a:ea typeface="Times New Roman" panose="02020603050405020304" pitchFamily="18" charset="0"/>
                <a:cs typeface="Times New Roman" panose="02020603050405020304" pitchFamily="18" charset="0"/>
              </a:rPr>
              <a:t>s</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tudents’ surveys clearly showed more confidence over the pre and post study survey. </a:t>
            </a:r>
            <a:endParaRPr lang="en-GB" dirty="0"/>
          </a:p>
        </p:txBody>
      </p:sp>
      <p:sp>
        <p:nvSpPr>
          <p:cNvPr id="4" name="Title 3">
            <a:extLst>
              <a:ext uri="{FF2B5EF4-FFF2-40B4-BE49-F238E27FC236}">
                <a16:creationId xmlns:a16="http://schemas.microsoft.com/office/drawing/2014/main" id="{DE999376-7E69-B3B3-89CF-C53192505F08}"/>
              </a:ext>
            </a:extLst>
          </p:cNvPr>
          <p:cNvSpPr>
            <a:spLocks noGrp="1"/>
          </p:cNvSpPr>
          <p:nvPr>
            <p:ph type="title"/>
          </p:nvPr>
        </p:nvSpPr>
        <p:spPr/>
        <p:txBody>
          <a:bodyPr/>
          <a:lstStyle/>
          <a:p>
            <a:r>
              <a:rPr lang="en-GB" dirty="0"/>
              <a:t>Case Studies: Write &amp; improve</a:t>
            </a:r>
          </a:p>
        </p:txBody>
      </p:sp>
      <p:pic>
        <p:nvPicPr>
          <p:cNvPr id="5" name="Picture 4">
            <a:extLst>
              <a:ext uri="{FF2B5EF4-FFF2-40B4-BE49-F238E27FC236}">
                <a16:creationId xmlns:a16="http://schemas.microsoft.com/office/drawing/2014/main" id="{8E5F9607-E388-6679-D698-B215297CE39D}"/>
              </a:ext>
            </a:extLst>
          </p:cNvPr>
          <p:cNvPicPr>
            <a:picLocks noChangeAspect="1"/>
          </p:cNvPicPr>
          <p:nvPr/>
        </p:nvPicPr>
        <p:blipFill>
          <a:blip r:embed="rId3"/>
          <a:stretch>
            <a:fillRect/>
          </a:stretch>
        </p:blipFill>
        <p:spPr>
          <a:xfrm>
            <a:off x="6592130" y="19820"/>
            <a:ext cx="5599870" cy="6568180"/>
          </a:xfrm>
          <a:prstGeom prst="rect">
            <a:avLst/>
          </a:prstGeom>
        </p:spPr>
      </p:pic>
    </p:spTree>
    <p:extLst>
      <p:ext uri="{BB962C8B-B14F-4D97-AF65-F5344CB8AC3E}">
        <p14:creationId xmlns:p14="http://schemas.microsoft.com/office/powerpoint/2010/main" val="1610664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F1F0E-7A70-9304-B854-8BFED70AE1B8}"/>
              </a:ext>
            </a:extLst>
          </p:cNvPr>
          <p:cNvSpPr>
            <a:spLocks noGrp="1"/>
          </p:cNvSpPr>
          <p:nvPr>
            <p:ph type="sldNum" sz="quarter" idx="12"/>
          </p:nvPr>
        </p:nvSpPr>
        <p:spPr/>
        <p:txBody>
          <a:bodyPr/>
          <a:lstStyle/>
          <a:p>
            <a:fld id="{A0E09D49-5623-421D-A12D-4F7C60EF8DEF}" type="slidenum">
              <a:rPr lang="en-GB" smtClean="0"/>
              <a:t>24</a:t>
            </a:fld>
            <a:endParaRPr lang="en-GB"/>
          </a:p>
        </p:txBody>
      </p:sp>
      <p:sp>
        <p:nvSpPr>
          <p:cNvPr id="6" name="Text Placeholder 5">
            <a:extLst>
              <a:ext uri="{FF2B5EF4-FFF2-40B4-BE49-F238E27FC236}">
                <a16:creationId xmlns:a16="http://schemas.microsoft.com/office/drawing/2014/main" id="{24BCA8DC-8003-C241-130F-81A0D6446BAF}"/>
              </a:ext>
            </a:extLst>
          </p:cNvPr>
          <p:cNvSpPr>
            <a:spLocks noGrp="1"/>
          </p:cNvSpPr>
          <p:nvPr>
            <p:ph type="body" sz="quarter" idx="13"/>
          </p:nvPr>
        </p:nvSpPr>
        <p:spPr/>
        <p:txBody>
          <a:bodyPr/>
          <a:lstStyle/>
          <a:p>
            <a:pPr marL="0" indent="0">
              <a:buNone/>
            </a:pPr>
            <a:r>
              <a:rPr lang="en-US" sz="2000" dirty="0">
                <a:latin typeface="Calibri" panose="020F0502020204030204" pitchFamily="34" charset="0"/>
                <a:ea typeface="Times New Roman" panose="02020603050405020304" pitchFamily="18" charset="0"/>
                <a:cs typeface="Calibri" panose="020F0502020204030204" pitchFamily="34" charset="0"/>
              </a:rPr>
              <a:t>Digital learning improves learners</a:t>
            </a:r>
            <a:r>
              <a:rPr lang="en-US" sz="2000" dirty="0">
                <a:latin typeface="Calibri" panose="020F0502020204030204" pitchFamily="34" charset="0"/>
                <a:ea typeface="Calibri" panose="020F0502020204030204" pitchFamily="34" charset="0"/>
                <a:cs typeface="Calibri" panose="020F0502020204030204" pitchFamily="34" charset="0"/>
              </a:rPr>
              <a:t>’ motivation and willingness to engage with learning:</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marL="277200" indent="0">
              <a:buNone/>
            </a:pPr>
            <a:r>
              <a:rPr lang="en-US" sz="2000" dirty="0">
                <a:latin typeface="Calibri" panose="020F0502020204030204" pitchFamily="34" charset="0"/>
                <a:ea typeface="Calibri" panose="020F0502020204030204" pitchFamily="34" charset="0"/>
                <a:cs typeface="Calibri" panose="020F0502020204030204" pitchFamily="34" charset="0"/>
              </a:rPr>
              <a:t>‘’The study illustrates that using interactive components of e-learning boosts the motivation</a:t>
            </a:r>
            <a:br>
              <a:rPr lang="en-US" sz="2000" dirty="0">
                <a:latin typeface="Calibri" panose="020F0502020204030204" pitchFamily="34" charset="0"/>
                <a:ea typeface="Calibri" panose="020F0502020204030204" pitchFamily="34" charset="0"/>
                <a:cs typeface="Calibri" panose="020F0502020204030204" pitchFamily="34" charset="0"/>
              </a:rPr>
            </a:br>
            <a:r>
              <a:rPr lang="en-US" sz="2000" dirty="0">
                <a:latin typeface="Calibri" panose="020F0502020204030204" pitchFamily="34" charset="0"/>
                <a:ea typeface="Calibri" panose="020F0502020204030204" pitchFamily="34" charset="0"/>
                <a:cs typeface="Calibri" panose="020F0502020204030204" pitchFamily="34" charset="0"/>
              </a:rPr>
              <a:t>of undergraduate students for the learning process”</a:t>
            </a:r>
            <a:br>
              <a:rPr lang="en-US" sz="2000" dirty="0">
                <a:latin typeface="Calibri" panose="020F0502020204030204" pitchFamily="34" charset="0"/>
                <a:ea typeface="Calibri" panose="020F0502020204030204" pitchFamily="34" charset="0"/>
                <a:cs typeface="Calibri" panose="020F0502020204030204" pitchFamily="34" charset="0"/>
              </a:rPr>
            </a:br>
            <a:r>
              <a:rPr lang="en-US" sz="2000" dirty="0">
                <a:latin typeface="Calibri" panose="020F0502020204030204" pitchFamily="34" charset="0"/>
                <a:ea typeface="Times New Roman" panose="02020603050405020304" pitchFamily="18" charset="0"/>
                <a:cs typeface="Calibri" panose="020F0502020204030204" pitchFamily="34" charset="0"/>
              </a:rPr>
              <a:t> </a:t>
            </a:r>
            <a:br>
              <a:rPr lang="en-US" sz="2000" dirty="0">
                <a:latin typeface="Calibri" panose="020F0502020204030204" pitchFamily="34" charset="0"/>
                <a:ea typeface="Times New Roman" panose="02020603050405020304" pitchFamily="18" charset="0"/>
                <a:cs typeface="Calibri" panose="020F0502020204030204" pitchFamily="34" charset="0"/>
              </a:rPr>
            </a:br>
            <a:r>
              <a:rPr lang="en-US" sz="2000" dirty="0">
                <a:latin typeface="Calibri" panose="020F0502020204030204" pitchFamily="34" charset="0"/>
                <a:ea typeface="Calibri" panose="020F0502020204030204" pitchFamily="34" charset="0"/>
                <a:cs typeface="Calibri" panose="020F0502020204030204" pitchFamily="34" charset="0"/>
              </a:rPr>
              <a:t>‘’interactive e-learning features increase undergraduate students’ interest in learning’’ </a:t>
            </a:r>
            <a:br>
              <a:rPr lang="en-US" sz="2000" dirty="0">
                <a:latin typeface="Calibri" panose="020F0502020204030204" pitchFamily="34" charset="0"/>
                <a:ea typeface="Calibri" panose="020F0502020204030204" pitchFamily="34" charset="0"/>
                <a:cs typeface="Calibri" panose="020F0502020204030204" pitchFamily="34" charset="0"/>
              </a:rPr>
            </a:br>
            <a:endParaRPr lang="en-US" sz="2000" dirty="0">
              <a:latin typeface="Calibri" panose="020F0502020204030204" pitchFamily="34" charset="0"/>
              <a:ea typeface="Calibri" panose="020F0502020204030204" pitchFamily="34" charset="0"/>
              <a:cs typeface="Calibri" panose="020F0502020204030204" pitchFamily="34" charset="0"/>
            </a:endParaRPr>
          </a:p>
          <a:p>
            <a:pPr marL="277200" indent="0">
              <a:buNone/>
            </a:pPr>
            <a:r>
              <a:rPr lang="en-US" sz="2000" dirty="0">
                <a:latin typeface="Calibri" panose="020F0502020204030204" pitchFamily="34" charset="0"/>
                <a:ea typeface="Calibri" panose="020F0502020204030204" pitchFamily="34" charset="0"/>
                <a:cs typeface="Calibri" panose="020F0502020204030204" pitchFamily="34" charset="0"/>
              </a:rPr>
              <a:t>‘’it may help culturally diverse students succeed’’</a:t>
            </a:r>
            <a:br>
              <a:rPr lang="en-US" sz="2000" dirty="0">
                <a:latin typeface="Calibri" panose="020F0502020204030204" pitchFamily="34" charset="0"/>
                <a:ea typeface="Calibri" panose="020F0502020204030204" pitchFamily="34" charset="0"/>
                <a:cs typeface="Calibri" panose="020F0502020204030204" pitchFamily="34" charset="0"/>
              </a:rPr>
            </a:br>
            <a:r>
              <a:rPr lang="en-US" sz="2000" dirty="0">
                <a:latin typeface="Calibri" panose="020F0502020204030204" pitchFamily="34" charset="0"/>
                <a:ea typeface="Calibri" panose="020F0502020204030204" pitchFamily="34" charset="0"/>
                <a:cs typeface="Calibri" panose="020F0502020204030204" pitchFamily="34" charset="0"/>
              </a:rPr>
              <a:t> </a:t>
            </a:r>
          </a:p>
          <a:p>
            <a:pPr marL="277200" indent="0">
              <a:buNone/>
            </a:pPr>
            <a:r>
              <a:rPr lang="en-US" sz="2000" dirty="0">
                <a:latin typeface="Calibri" panose="020F0502020204030204" pitchFamily="34" charset="0"/>
                <a:ea typeface="Calibri" panose="020F0502020204030204" pitchFamily="34" charset="0"/>
                <a:cs typeface="Calibri" panose="020F0502020204030204" pitchFamily="34" charset="0"/>
              </a:rPr>
              <a:t>(Noor et al, 2022)</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marL="457200"/>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sp>
        <p:nvSpPr>
          <p:cNvPr id="5" name="Title 4">
            <a:extLst>
              <a:ext uri="{FF2B5EF4-FFF2-40B4-BE49-F238E27FC236}">
                <a16:creationId xmlns:a16="http://schemas.microsoft.com/office/drawing/2014/main" id="{24B81532-ADF4-0787-9E17-27D8CC44345D}"/>
              </a:ext>
            </a:extLst>
          </p:cNvPr>
          <p:cNvSpPr>
            <a:spLocks noGrp="1"/>
          </p:cNvSpPr>
          <p:nvPr>
            <p:ph type="title"/>
          </p:nvPr>
        </p:nvSpPr>
        <p:spPr>
          <a:xfrm>
            <a:off x="329252" y="908050"/>
            <a:ext cx="5766748" cy="900246"/>
          </a:xfrm>
        </p:spPr>
        <p:txBody>
          <a:bodyPr/>
          <a:lstStyle/>
          <a:p>
            <a:r>
              <a:rPr lang="en-GB" kern="100" dirty="0">
                <a:latin typeface="Georgia" panose="02040502050405020303" pitchFamily="18" charset="0"/>
                <a:ea typeface="Calibri" panose="020F0502020204030204" pitchFamily="34" charset="0"/>
                <a:cs typeface="Times New Roman" panose="02020603050405020304" pitchFamily="18" charset="0"/>
              </a:rPr>
              <a:t>Research evidence for impacts:</a:t>
            </a:r>
            <a:br>
              <a:rPr lang="en-GB" kern="100" dirty="0">
                <a:latin typeface="Georgia" panose="02040502050405020303" pitchFamily="18" charset="0"/>
                <a:ea typeface="Calibri" panose="020F0502020204030204" pitchFamily="34" charset="0"/>
                <a:cs typeface="Times New Roman" panose="02020603050405020304" pitchFamily="18" charset="0"/>
              </a:rPr>
            </a:br>
            <a:r>
              <a:rPr lang="en-US" kern="100" dirty="0">
                <a:latin typeface="Georgia" panose="02040502050405020303" pitchFamily="18" charset="0"/>
                <a:cs typeface="Times New Roman" panose="02020603050405020304" pitchFamily="18" charset="0"/>
              </a:rPr>
              <a:t>Engagement and motivation</a:t>
            </a:r>
            <a:endParaRPr lang="en-GB" kern="100" dirty="0">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431179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47CC5B-DA7F-A684-185B-66DFB9FD6CB4}"/>
              </a:ext>
            </a:extLst>
          </p:cNvPr>
          <p:cNvSpPr>
            <a:spLocks noGrp="1"/>
          </p:cNvSpPr>
          <p:nvPr>
            <p:ph type="sldNum" sz="quarter" idx="12"/>
          </p:nvPr>
        </p:nvSpPr>
        <p:spPr/>
        <p:txBody>
          <a:bodyPr/>
          <a:lstStyle/>
          <a:p>
            <a:fld id="{A0E09D49-5623-421D-A12D-4F7C60EF8DEF}" type="slidenum">
              <a:rPr lang="en-GB" smtClean="0"/>
              <a:pPr/>
              <a:t>25</a:t>
            </a:fld>
            <a:endParaRPr lang="en-GB"/>
          </a:p>
        </p:txBody>
      </p:sp>
      <p:sp>
        <p:nvSpPr>
          <p:cNvPr id="3" name="Text Placeholder 2">
            <a:extLst>
              <a:ext uri="{FF2B5EF4-FFF2-40B4-BE49-F238E27FC236}">
                <a16:creationId xmlns:a16="http://schemas.microsoft.com/office/drawing/2014/main" id="{37DC2AB1-66B9-7A0A-15AE-0C1268C1F1B4}"/>
              </a:ext>
            </a:extLst>
          </p:cNvPr>
          <p:cNvSpPr>
            <a:spLocks noGrp="1"/>
          </p:cNvSpPr>
          <p:nvPr>
            <p:ph type="body" sz="quarter" idx="13"/>
          </p:nvPr>
        </p:nvSpPr>
        <p:spPr/>
        <p:txBody>
          <a:bodyPr/>
          <a:lstStyle/>
          <a:p>
            <a:r>
              <a:rPr lang="en-US" sz="2000" dirty="0">
                <a:latin typeface="Calibri" panose="020F0502020204030204" pitchFamily="34" charset="0"/>
                <a:ea typeface="Times New Roman" panose="02020603050405020304" pitchFamily="18" charset="0"/>
                <a:cs typeface="Calibri" panose="020F0502020204030204" pitchFamily="34" charset="0"/>
              </a:rPr>
              <a:t>Most of the studies claim that learners </a:t>
            </a:r>
            <a:r>
              <a:rPr lang="en-US" sz="2000" dirty="0">
                <a:latin typeface="Calibri" panose="020F0502020204030204" pitchFamily="34" charset="0"/>
                <a:ea typeface="Calibri" panose="020F0502020204030204" pitchFamily="34" charset="0"/>
                <a:cs typeface="Calibri" panose="020F0502020204030204" pitchFamily="34" charset="0"/>
              </a:rPr>
              <a:t>‘feel’ that they have made progress in their language skills, though the amount of progress is not quantified</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000" dirty="0">
                <a:latin typeface="Calibri" panose="020F0502020204030204" pitchFamily="34" charset="0"/>
                <a:ea typeface="Times New Roman" panose="02020603050405020304" pitchFamily="18" charset="0"/>
                <a:cs typeface="Calibri" panose="020F0502020204030204" pitchFamily="34" charset="0"/>
              </a:rPr>
              <a:t>Some studies offer a more quantifiable gain such as the ability to progress to the next level, or to meet the requirements of an equivalent amount of classroom work , or a change between pre-test and post-test (Edwards &amp; Drew, 2021).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000" dirty="0">
                <a:latin typeface="Calibri" panose="020F0502020204030204" pitchFamily="34" charset="0"/>
                <a:ea typeface="Times New Roman" panose="02020603050405020304" pitchFamily="18" charset="0"/>
                <a:cs typeface="Calibri" panose="020F0502020204030204" pitchFamily="34" charset="0"/>
              </a:rPr>
              <a:t>Some claim to show progress on the CEFR scale (Cambridge Empower), others focus on the gains achieved in some skill areas but without significant gains in productive skills (speaking, writing)</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sp>
        <p:nvSpPr>
          <p:cNvPr id="4" name="Title 3">
            <a:extLst>
              <a:ext uri="{FF2B5EF4-FFF2-40B4-BE49-F238E27FC236}">
                <a16:creationId xmlns:a16="http://schemas.microsoft.com/office/drawing/2014/main" id="{34B66997-2FA4-4B30-ACF6-AF56A45C1E12}"/>
              </a:ext>
            </a:extLst>
          </p:cNvPr>
          <p:cNvSpPr>
            <a:spLocks noGrp="1"/>
          </p:cNvSpPr>
          <p:nvPr>
            <p:ph type="title"/>
          </p:nvPr>
        </p:nvSpPr>
        <p:spPr>
          <a:xfrm>
            <a:off x="329252" y="908050"/>
            <a:ext cx="5456237" cy="900246"/>
          </a:xfrm>
        </p:spPr>
        <p:txBody>
          <a:bodyPr/>
          <a:lstStyle/>
          <a:p>
            <a:r>
              <a:rPr lang="en-US" dirty="0">
                <a:latin typeface="Georgia" panose="02040502050405020303" pitchFamily="18" charset="0"/>
                <a:ea typeface="Times New Roman" panose="02020603050405020304" pitchFamily="18" charset="0"/>
                <a:cs typeface="Calibri" panose="020F0502020204030204" pitchFamily="34" charset="0"/>
              </a:rPr>
              <a:t>Language proficiency &amp; competence outcomes</a:t>
            </a:r>
            <a:endParaRPr lang="en-GB" dirty="0">
              <a:latin typeface="Georgia" panose="02040502050405020303" pitchFamily="18" charset="0"/>
            </a:endParaRPr>
          </a:p>
        </p:txBody>
      </p:sp>
    </p:spTree>
    <p:extLst>
      <p:ext uri="{BB962C8B-B14F-4D97-AF65-F5344CB8AC3E}">
        <p14:creationId xmlns:p14="http://schemas.microsoft.com/office/powerpoint/2010/main" val="3270020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FE09A3-0D3E-4957-5377-7B5576C6A467}"/>
              </a:ext>
            </a:extLst>
          </p:cNvPr>
          <p:cNvSpPr>
            <a:spLocks noGrp="1"/>
          </p:cNvSpPr>
          <p:nvPr>
            <p:ph type="sldNum" sz="quarter" idx="12"/>
          </p:nvPr>
        </p:nvSpPr>
        <p:spPr/>
        <p:txBody>
          <a:bodyPr/>
          <a:lstStyle/>
          <a:p>
            <a:fld id="{A0E09D49-5623-421D-A12D-4F7C60EF8DEF}" type="slidenum">
              <a:rPr lang="en-GB" smtClean="0"/>
              <a:t>26</a:t>
            </a:fld>
            <a:endParaRPr lang="en-GB"/>
          </a:p>
        </p:txBody>
      </p:sp>
      <p:sp>
        <p:nvSpPr>
          <p:cNvPr id="3" name="Text Placeholder 2">
            <a:extLst>
              <a:ext uri="{FF2B5EF4-FFF2-40B4-BE49-F238E27FC236}">
                <a16:creationId xmlns:a16="http://schemas.microsoft.com/office/drawing/2014/main" id="{AE0F4227-01D7-B44F-1497-51D6582EDE30}"/>
              </a:ext>
            </a:extLst>
          </p:cNvPr>
          <p:cNvSpPr>
            <a:spLocks noGrp="1"/>
          </p:cNvSpPr>
          <p:nvPr>
            <p:ph type="body" sz="quarter" idx="13"/>
          </p:nvPr>
        </p:nvSpPr>
        <p:spPr>
          <a:xfrm>
            <a:off x="334963" y="1559859"/>
            <a:ext cx="9091425" cy="5163669"/>
          </a:xfrm>
        </p:spPr>
        <p:txBody>
          <a:bodyPr/>
          <a:lstStyle/>
          <a:p>
            <a:pPr marL="0" indent="0">
              <a:lnSpc>
                <a:spcPct val="107000"/>
              </a:lnSpc>
              <a:spcAft>
                <a:spcPts val="800"/>
              </a:spcAft>
              <a:buNone/>
            </a:pPr>
            <a:r>
              <a:rPr lang="en-GB" sz="2000" b="1" i="1" kern="100" dirty="0">
                <a:effectLst/>
                <a:latin typeface="Calibri" panose="020F0502020204030204" pitchFamily="34" charset="0"/>
                <a:ea typeface="Calibri" panose="020F0502020204030204" pitchFamily="34" charset="0"/>
                <a:cs typeface="Times New Roman" panose="02020603050405020304" pitchFamily="18" charset="0"/>
              </a:rPr>
              <a:t>Develop a Digital Strategy</a:t>
            </a:r>
          </a:p>
          <a:p>
            <a:pPr marL="342900" lvl="0" indent="-342900">
              <a:lnSpc>
                <a:spcPct val="107000"/>
              </a:lnSpc>
              <a:spcAft>
                <a:spcPts val="800"/>
              </a:spcAft>
              <a:buFont typeface="Arial" panose="020B060402020202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Do a digital audit &amp; consult all stakeholders</a:t>
            </a:r>
          </a:p>
          <a:p>
            <a:pPr marL="342900" lvl="0" indent="-342900">
              <a:lnSpc>
                <a:spcPct val="107000"/>
              </a:lnSpc>
              <a:spcAft>
                <a:spcPts val="800"/>
              </a:spcAft>
              <a:buFont typeface="Arial" panose="020B060402020202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New products with digital options for every class (just like working life)</a:t>
            </a:r>
          </a:p>
          <a:p>
            <a:pPr marL="342900" lvl="0" indent="-342900">
              <a:lnSpc>
                <a:spcPct val="107000"/>
              </a:lnSpc>
              <a:spcAft>
                <a:spcPts val="800"/>
              </a:spcAft>
              <a:buFont typeface="Arial" panose="020B060402020202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New course schedules with digital complements or supplements</a:t>
            </a:r>
          </a:p>
          <a:p>
            <a:pPr marL="342900" indent="-342900">
              <a:lnSpc>
                <a:spcPct val="107000"/>
              </a:lnSpc>
              <a:spcAft>
                <a:spcPts val="800"/>
              </a:spcAft>
            </a:pPr>
            <a:r>
              <a:rPr lang="en-GB" sz="1800" kern="100" dirty="0">
                <a:latin typeface="Calibri" panose="020F0502020204030204" pitchFamily="34" charset="0"/>
                <a:cs typeface="Times New Roman" panose="02020603050405020304" pitchFamily="18" charset="0"/>
              </a:rPr>
              <a:t>Deliver, assess, iterate</a:t>
            </a:r>
            <a:br>
              <a:rPr lang="en-GB" sz="1800" kern="100" dirty="0">
                <a:latin typeface="Calibri" panose="020F0502020204030204" pitchFamily="34" charset="0"/>
                <a:cs typeface="Times New Roman" panose="02020603050405020304" pitchFamily="18" charset="0"/>
              </a:rPr>
            </a:b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None/>
            </a:pPr>
            <a:r>
              <a:rPr lang="en-GB" sz="2000" b="1" i="1" kern="100" dirty="0">
                <a:effectLst/>
                <a:latin typeface="Calibri" panose="020F0502020204030204" pitchFamily="34" charset="0"/>
                <a:ea typeface="Calibri" panose="020F0502020204030204" pitchFamily="34" charset="0"/>
                <a:cs typeface="Times New Roman" panose="02020603050405020304" pitchFamily="18" charset="0"/>
              </a:rPr>
              <a:t>Improve teacher CPD support</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CPD  &amp; digital literacy support</a:t>
            </a:r>
          </a:p>
          <a:p>
            <a:pPr marL="342900" lvl="0" indent="-342900">
              <a:lnSpc>
                <a:spcPct val="107000"/>
              </a:lnSpc>
              <a:spcAft>
                <a:spcPts val="800"/>
              </a:spcAft>
              <a:buFont typeface="Arial" panose="020B060402020202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Opportunity to design &amp; innovate</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GB" sz="1800" b="1"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None/>
            </a:pPr>
            <a:r>
              <a:rPr lang="en-GB" sz="2000" b="1" i="1" kern="100" dirty="0">
                <a:latin typeface="Calibri" panose="020F0502020204030204" pitchFamily="34" charset="0"/>
                <a:ea typeface="Calibri" panose="020F0502020204030204" pitchFamily="34" charset="0"/>
                <a:cs typeface="Times New Roman" panose="02020603050405020304" pitchFamily="18" charset="0"/>
              </a:rPr>
              <a:t>Train </a:t>
            </a:r>
            <a:r>
              <a:rPr lang="en-GB" sz="2000" b="1" i="1" kern="100" dirty="0">
                <a:effectLst/>
                <a:latin typeface="Calibri" panose="020F0502020204030204" pitchFamily="34" charset="0"/>
                <a:ea typeface="Calibri" panose="020F0502020204030204" pitchFamily="34" charset="0"/>
                <a:cs typeface="Times New Roman" panose="02020603050405020304" pitchFamily="18" charset="0"/>
              </a:rPr>
              <a:t>Learners &amp; clients: </a:t>
            </a:r>
          </a:p>
          <a:p>
            <a:pPr marL="342900" indent="-342900">
              <a:lnSpc>
                <a:spcPct val="107000"/>
              </a:lnSpc>
              <a:spcAft>
                <a:spcPts val="800"/>
              </a:spcAft>
            </a:pPr>
            <a:r>
              <a:rPr lang="en-GB" sz="1800" kern="100" dirty="0">
                <a:latin typeface="Calibri" panose="020F0502020204030204" pitchFamily="34" charset="0"/>
                <a:cs typeface="Times New Roman" panose="02020603050405020304" pitchFamily="18" charset="0"/>
              </a:rPr>
              <a:t>Managing expectations of outcomes</a:t>
            </a:r>
          </a:p>
          <a:p>
            <a:pPr marL="342900" indent="-342900">
              <a:lnSpc>
                <a:spcPct val="107000"/>
              </a:lnSpc>
              <a:spcAft>
                <a:spcPts val="800"/>
              </a:spcAft>
            </a:pPr>
            <a:r>
              <a:rPr lang="en-GB" sz="1800" kern="100" dirty="0">
                <a:latin typeface="Calibri" panose="020F0502020204030204" pitchFamily="34" charset="0"/>
                <a:cs typeface="Times New Roman" panose="02020603050405020304" pitchFamily="18" charset="0"/>
              </a:rPr>
              <a:t>Delighting the customer</a:t>
            </a:r>
          </a:p>
          <a:p>
            <a:pPr marL="0" indent="0">
              <a:buNone/>
            </a:pPr>
            <a:endParaRPr lang="en-GB" dirty="0"/>
          </a:p>
        </p:txBody>
      </p:sp>
      <p:sp>
        <p:nvSpPr>
          <p:cNvPr id="4" name="Title 3">
            <a:extLst>
              <a:ext uri="{FF2B5EF4-FFF2-40B4-BE49-F238E27FC236}">
                <a16:creationId xmlns:a16="http://schemas.microsoft.com/office/drawing/2014/main" id="{5C8BBDC7-B007-AB25-D749-09B4B3321453}"/>
              </a:ext>
            </a:extLst>
          </p:cNvPr>
          <p:cNvSpPr>
            <a:spLocks noGrp="1"/>
          </p:cNvSpPr>
          <p:nvPr>
            <p:ph type="title"/>
          </p:nvPr>
        </p:nvSpPr>
        <p:spPr/>
        <p:txBody>
          <a:bodyPr/>
          <a:lstStyle/>
          <a:p>
            <a:r>
              <a:rPr lang="en-GB" dirty="0"/>
              <a:t>Implications for school owners</a:t>
            </a:r>
          </a:p>
        </p:txBody>
      </p:sp>
      <p:sp>
        <p:nvSpPr>
          <p:cNvPr id="6" name="Speech Bubble: Rectangle with Corners Rounded 5">
            <a:extLst>
              <a:ext uri="{FF2B5EF4-FFF2-40B4-BE49-F238E27FC236}">
                <a16:creationId xmlns:a16="http://schemas.microsoft.com/office/drawing/2014/main" id="{143C1B89-3131-F757-D3FB-3B6CA72EA5D6}"/>
              </a:ext>
            </a:extLst>
          </p:cNvPr>
          <p:cNvSpPr/>
          <p:nvPr/>
        </p:nvSpPr>
        <p:spPr>
          <a:xfrm>
            <a:off x="6373906" y="3751729"/>
            <a:ext cx="3052482" cy="2601110"/>
          </a:xfrm>
          <a:prstGeom prst="wedgeRoundRectCallout">
            <a:avLst/>
          </a:prstGeom>
          <a:solidFill>
            <a:srgbClr val="8EE8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7200" indent="0">
              <a:buNone/>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“future research might benefit from more controlled designs such as a pre- and post-test design, or a comparison-group design.” (Jiang &amp;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Pajak</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2022)</a:t>
            </a:r>
            <a:endParaRPr lang="en-GB" sz="2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7044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FE09A3-0D3E-4957-5377-7B5576C6A467}"/>
              </a:ext>
            </a:extLst>
          </p:cNvPr>
          <p:cNvSpPr>
            <a:spLocks noGrp="1"/>
          </p:cNvSpPr>
          <p:nvPr>
            <p:ph type="sldNum" sz="quarter" idx="12"/>
          </p:nvPr>
        </p:nvSpPr>
        <p:spPr/>
        <p:txBody>
          <a:bodyPr/>
          <a:lstStyle/>
          <a:p>
            <a:fld id="{A0E09D49-5623-421D-A12D-4F7C60EF8DEF}" type="slidenum">
              <a:rPr lang="en-GB" smtClean="0"/>
              <a:t>27</a:t>
            </a:fld>
            <a:endParaRPr lang="en-GB"/>
          </a:p>
        </p:txBody>
      </p:sp>
      <p:sp>
        <p:nvSpPr>
          <p:cNvPr id="3" name="Text Placeholder 2">
            <a:extLst>
              <a:ext uri="{FF2B5EF4-FFF2-40B4-BE49-F238E27FC236}">
                <a16:creationId xmlns:a16="http://schemas.microsoft.com/office/drawing/2014/main" id="{AE0F4227-01D7-B44F-1497-51D6582EDE30}"/>
              </a:ext>
            </a:extLst>
          </p:cNvPr>
          <p:cNvSpPr>
            <a:spLocks noGrp="1"/>
          </p:cNvSpPr>
          <p:nvPr>
            <p:ph type="body" sz="quarter" idx="13"/>
          </p:nvPr>
        </p:nvSpPr>
        <p:spPr>
          <a:xfrm>
            <a:off x="347197" y="1795090"/>
            <a:ext cx="8593137" cy="4033836"/>
          </a:xfrm>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Choose to embrace digital approaches</a:t>
            </a:r>
          </a:p>
          <a:p>
            <a:pPr>
              <a:lnSpc>
                <a:spcPct val="107000"/>
              </a:lnSpc>
              <a:spcAft>
                <a:spcPts val="800"/>
              </a:spcAft>
            </a:pPr>
            <a:r>
              <a:rPr lang="en-GB" sz="1800" kern="100" dirty="0">
                <a:latin typeface="Calibri" panose="020F0502020204030204" pitchFamily="34" charset="0"/>
                <a:ea typeface="Calibri" panose="020F0502020204030204" pitchFamily="34" charset="0"/>
                <a:cs typeface="Times New Roman" panose="02020603050405020304" pitchFamily="18" charset="0"/>
              </a:rPr>
              <a:t>Ensure access to initial training &amp; regular CPD</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Ensure access </a:t>
            </a:r>
            <a:r>
              <a:rPr lang="en-GB" sz="1800" kern="100" dirty="0">
                <a:latin typeface="Calibri" panose="020F0502020204030204" pitchFamily="34" charset="0"/>
                <a:ea typeface="Calibri" panose="020F0502020204030204" pitchFamily="34" charset="0"/>
                <a:cs typeface="Times New Roman" panose="02020603050405020304" pitchFamily="18" charset="0"/>
              </a:rPr>
              <a:t>to Digital literacy support</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Focus on self-efficacy &amp; Confidence-building support</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Materials development training</a:t>
            </a: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Work to train learners in new learning approach, &amp; inspire confidence in digital learning</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Motivate and engage learners with interesting and relevant activities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Provide wide range of learner feedback via the technology to demonstrate learning gain</a:t>
            </a:r>
          </a:p>
          <a:p>
            <a:endParaRPr lang="en-GB" dirty="0"/>
          </a:p>
        </p:txBody>
      </p:sp>
      <p:sp>
        <p:nvSpPr>
          <p:cNvPr id="4" name="Title 3">
            <a:extLst>
              <a:ext uri="{FF2B5EF4-FFF2-40B4-BE49-F238E27FC236}">
                <a16:creationId xmlns:a16="http://schemas.microsoft.com/office/drawing/2014/main" id="{5C8BBDC7-B007-AB25-D749-09B4B3321453}"/>
              </a:ext>
            </a:extLst>
          </p:cNvPr>
          <p:cNvSpPr>
            <a:spLocks noGrp="1"/>
          </p:cNvSpPr>
          <p:nvPr>
            <p:ph type="title"/>
          </p:nvPr>
        </p:nvSpPr>
        <p:spPr/>
        <p:txBody>
          <a:bodyPr/>
          <a:lstStyle/>
          <a:p>
            <a:r>
              <a:rPr lang="en-GB" dirty="0"/>
              <a:t>Implications for teachers &amp; trainers</a:t>
            </a:r>
          </a:p>
        </p:txBody>
      </p:sp>
    </p:spTree>
    <p:extLst>
      <p:ext uri="{BB962C8B-B14F-4D97-AF65-F5344CB8AC3E}">
        <p14:creationId xmlns:p14="http://schemas.microsoft.com/office/powerpoint/2010/main" val="231654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51B805-46D0-1017-E93B-CFDC93C64C75}"/>
              </a:ext>
            </a:extLst>
          </p:cNvPr>
          <p:cNvSpPr/>
          <p:nvPr/>
        </p:nvSpPr>
        <p:spPr>
          <a:xfrm>
            <a:off x="7236489" y="665397"/>
            <a:ext cx="4114965" cy="6004344"/>
          </a:xfrm>
          <a:prstGeom prst="rect">
            <a:avLst/>
          </a:prstGeom>
          <a:solidFill>
            <a:srgbClr val="F7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57AE80AC-343F-D660-31F7-F1BCDA0DB0FF}"/>
              </a:ext>
            </a:extLst>
          </p:cNvPr>
          <p:cNvSpPr>
            <a:spLocks noGrp="1"/>
          </p:cNvSpPr>
          <p:nvPr>
            <p:ph type="sldNum" sz="quarter" idx="12"/>
          </p:nvPr>
        </p:nvSpPr>
        <p:spPr/>
        <p:txBody>
          <a:bodyPr/>
          <a:lstStyle/>
          <a:p>
            <a:fld id="{A0E09D49-5623-421D-A12D-4F7C60EF8DEF}" type="slidenum">
              <a:rPr lang="en-GB" smtClean="0"/>
              <a:t>28</a:t>
            </a:fld>
            <a:endParaRPr lang="en-GB"/>
          </a:p>
        </p:txBody>
      </p:sp>
      <p:sp>
        <p:nvSpPr>
          <p:cNvPr id="3" name="Text Placeholder 2">
            <a:extLst>
              <a:ext uri="{FF2B5EF4-FFF2-40B4-BE49-F238E27FC236}">
                <a16:creationId xmlns:a16="http://schemas.microsoft.com/office/drawing/2014/main" id="{D79D829C-EFCD-7A7D-7C1C-96E84B83B293}"/>
              </a:ext>
            </a:extLst>
          </p:cNvPr>
          <p:cNvSpPr>
            <a:spLocks noGrp="1"/>
          </p:cNvSpPr>
          <p:nvPr>
            <p:ph type="body" sz="quarter" idx="14"/>
          </p:nvPr>
        </p:nvSpPr>
        <p:spPr>
          <a:xfrm>
            <a:off x="1120450" y="1945141"/>
            <a:ext cx="4258374" cy="4033836"/>
          </a:xfrm>
        </p:spPr>
        <p:txBody>
          <a:bodyPr/>
          <a:lstStyle/>
          <a:p>
            <a:r>
              <a:rPr lang="en-GB" dirty="0"/>
              <a:t>Speech recognition (ASR)</a:t>
            </a:r>
          </a:p>
          <a:p>
            <a:r>
              <a:rPr lang="en-GB" dirty="0"/>
              <a:t>Speech translation (SET)</a:t>
            </a:r>
          </a:p>
          <a:p>
            <a:r>
              <a:rPr lang="en-GB" dirty="0"/>
              <a:t>Voice control</a:t>
            </a:r>
          </a:p>
          <a:p>
            <a:r>
              <a:rPr lang="en-GB" dirty="0"/>
              <a:t>Immersive learning</a:t>
            </a:r>
          </a:p>
          <a:p>
            <a:r>
              <a:rPr lang="en-GB" dirty="0"/>
              <a:t>Games (GBLL)</a:t>
            </a:r>
          </a:p>
          <a:p>
            <a:r>
              <a:rPr lang="en-GB" dirty="0"/>
              <a:t>Robots (RALL)</a:t>
            </a:r>
          </a:p>
          <a:p>
            <a:r>
              <a:rPr lang="en-GB" dirty="0"/>
              <a:t>ChatGPT</a:t>
            </a:r>
          </a:p>
          <a:p>
            <a:r>
              <a:rPr lang="en-GB" dirty="0"/>
              <a:t>AI – machine learning</a:t>
            </a:r>
          </a:p>
          <a:p>
            <a:r>
              <a:rPr lang="en-GB" dirty="0"/>
              <a:t>Avatar speakers </a:t>
            </a:r>
          </a:p>
          <a:p>
            <a:r>
              <a:rPr lang="en-GB" dirty="0"/>
              <a:t>Invisible assessment</a:t>
            </a:r>
          </a:p>
          <a:p>
            <a:endParaRPr lang="en-GB" dirty="0"/>
          </a:p>
        </p:txBody>
      </p:sp>
      <p:sp>
        <p:nvSpPr>
          <p:cNvPr id="4" name="Title 3">
            <a:extLst>
              <a:ext uri="{FF2B5EF4-FFF2-40B4-BE49-F238E27FC236}">
                <a16:creationId xmlns:a16="http://schemas.microsoft.com/office/drawing/2014/main" id="{175D7AB9-4907-1883-0274-E911BCF558DA}"/>
              </a:ext>
            </a:extLst>
          </p:cNvPr>
          <p:cNvSpPr>
            <a:spLocks noGrp="1"/>
          </p:cNvSpPr>
          <p:nvPr>
            <p:ph type="title"/>
          </p:nvPr>
        </p:nvSpPr>
        <p:spPr/>
        <p:txBody>
          <a:bodyPr/>
          <a:lstStyle/>
          <a:p>
            <a:r>
              <a:rPr lang="en-GB" dirty="0"/>
              <a:t>Digital only – what’s next?</a:t>
            </a:r>
          </a:p>
        </p:txBody>
      </p:sp>
      <p:sp>
        <p:nvSpPr>
          <p:cNvPr id="8" name="TextBox 7">
            <a:extLst>
              <a:ext uri="{FF2B5EF4-FFF2-40B4-BE49-F238E27FC236}">
                <a16:creationId xmlns:a16="http://schemas.microsoft.com/office/drawing/2014/main" id="{61ADB517-63A8-5CA2-A6F1-F427AEB1E7C8}"/>
              </a:ext>
            </a:extLst>
          </p:cNvPr>
          <p:cNvSpPr txBox="1"/>
          <p:nvPr/>
        </p:nvSpPr>
        <p:spPr>
          <a:xfrm>
            <a:off x="7490012" y="665397"/>
            <a:ext cx="3861442" cy="3267635"/>
          </a:xfrm>
          <a:prstGeom prst="rect">
            <a:avLst/>
          </a:prstGeom>
          <a:noFill/>
        </p:spPr>
        <p:txBody>
          <a:bodyPr wrap="square" lIns="0" tIns="0" rIns="0" bIns="0" rtlCol="0" anchor="ctr">
            <a:noAutofit/>
          </a:bodyPr>
          <a:lstStyle/>
          <a:p>
            <a:r>
              <a:rPr lang="en-GB" sz="3200" b="1" dirty="0" err="1"/>
              <a:t>Alelo</a:t>
            </a:r>
            <a:endParaRPr lang="en-GB" sz="3200" b="1" dirty="0"/>
          </a:p>
          <a:p>
            <a:br>
              <a:rPr lang="en-GB" sz="2000" dirty="0"/>
            </a:br>
            <a:r>
              <a:rPr lang="en-GB" sz="2000" dirty="0"/>
              <a:t>‘’</a:t>
            </a:r>
            <a:r>
              <a:rPr lang="en-GB" sz="2000" kern="100" dirty="0">
                <a:latin typeface="Calibri" panose="020F0502020204030204" pitchFamily="34" charset="0"/>
                <a:ea typeface="Calibri" panose="020F0502020204030204" pitchFamily="34" charset="0"/>
                <a:cs typeface="Times New Roman" panose="02020603050405020304" pitchFamily="18" charset="0"/>
              </a:rPr>
              <a:t> Students practice English fluency online with Artificial Intelligence (AI) avatars that mimic the culture, </a:t>
            </a:r>
            <a:r>
              <a:rPr lang="en-GB" sz="2000" kern="100" dirty="0" err="1">
                <a:latin typeface="Calibri" panose="020F0502020204030204" pitchFamily="34" charset="0"/>
                <a:ea typeface="Calibri" panose="020F0502020204030204" pitchFamily="34" charset="0"/>
                <a:cs typeface="Times New Roman" panose="02020603050405020304" pitchFamily="18" charset="0"/>
              </a:rPr>
              <a:t>behavior</a:t>
            </a:r>
            <a:r>
              <a:rPr lang="en-GB" sz="2000" kern="100" dirty="0">
                <a:latin typeface="Calibri" panose="020F0502020204030204" pitchFamily="34" charset="0"/>
                <a:ea typeface="Calibri" panose="020F0502020204030204" pitchFamily="34" charset="0"/>
                <a:cs typeface="Times New Roman" panose="02020603050405020304" pitchFamily="18" charset="0"/>
              </a:rPr>
              <a:t>, and gestures of native English speakers. Avatars respond naturally to students, creating authentic conversations with deep language immersion.’’</a:t>
            </a:r>
            <a:endParaRPr lang="en-GB" sz="3000" b="1" spc="45" dirty="0">
              <a:solidFill>
                <a:srgbClr val="123845"/>
              </a:solidFill>
              <a:cs typeface="Arial"/>
            </a:endParaRPr>
          </a:p>
        </p:txBody>
      </p:sp>
      <p:pic>
        <p:nvPicPr>
          <p:cNvPr id="9" name="Picture 8">
            <a:extLst>
              <a:ext uri="{FF2B5EF4-FFF2-40B4-BE49-F238E27FC236}">
                <a16:creationId xmlns:a16="http://schemas.microsoft.com/office/drawing/2014/main" id="{EC05767C-EDE8-614E-9314-C821D3CFCED4}"/>
              </a:ext>
            </a:extLst>
          </p:cNvPr>
          <p:cNvPicPr>
            <a:picLocks noChangeAspect="1"/>
          </p:cNvPicPr>
          <p:nvPr/>
        </p:nvPicPr>
        <p:blipFill>
          <a:blip r:embed="rId3"/>
          <a:stretch>
            <a:fillRect/>
          </a:stretch>
        </p:blipFill>
        <p:spPr>
          <a:xfrm>
            <a:off x="7505943" y="3962059"/>
            <a:ext cx="3565607" cy="2467319"/>
          </a:xfrm>
          <a:prstGeom prst="rect">
            <a:avLst/>
          </a:prstGeom>
        </p:spPr>
      </p:pic>
      <p:pic>
        <p:nvPicPr>
          <p:cNvPr id="11" name="Picture 10">
            <a:extLst>
              <a:ext uri="{FF2B5EF4-FFF2-40B4-BE49-F238E27FC236}">
                <a16:creationId xmlns:a16="http://schemas.microsoft.com/office/drawing/2014/main" id="{096BD4D9-2C80-7412-5DE2-75AC7525A345}"/>
              </a:ext>
            </a:extLst>
          </p:cNvPr>
          <p:cNvPicPr>
            <a:picLocks noChangeAspect="1"/>
          </p:cNvPicPr>
          <p:nvPr/>
        </p:nvPicPr>
        <p:blipFill>
          <a:blip r:embed="rId4"/>
          <a:stretch>
            <a:fillRect/>
          </a:stretch>
        </p:blipFill>
        <p:spPr>
          <a:xfrm>
            <a:off x="334963" y="1808194"/>
            <a:ext cx="6492561" cy="4249676"/>
          </a:xfrm>
          <a:prstGeom prst="rect">
            <a:avLst/>
          </a:prstGeom>
        </p:spPr>
      </p:pic>
    </p:spTree>
    <p:extLst>
      <p:ext uri="{BB962C8B-B14F-4D97-AF65-F5344CB8AC3E}">
        <p14:creationId xmlns:p14="http://schemas.microsoft.com/office/powerpoint/2010/main" val="1475743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A59BDA-4DAB-5F3C-EE14-1D795D5C552D}"/>
              </a:ext>
            </a:extLst>
          </p:cNvPr>
          <p:cNvSpPr>
            <a:spLocks noGrp="1"/>
          </p:cNvSpPr>
          <p:nvPr>
            <p:ph type="sldNum" sz="quarter" idx="12"/>
          </p:nvPr>
        </p:nvSpPr>
        <p:spPr/>
        <p:txBody>
          <a:bodyPr/>
          <a:lstStyle/>
          <a:p>
            <a:fld id="{A0E09D49-5623-421D-A12D-4F7C60EF8DEF}" type="slidenum">
              <a:rPr lang="en-GB" smtClean="0"/>
              <a:t>29</a:t>
            </a:fld>
            <a:endParaRPr lang="en-GB"/>
          </a:p>
        </p:txBody>
      </p:sp>
      <p:sp>
        <p:nvSpPr>
          <p:cNvPr id="3" name="Text Placeholder 2">
            <a:extLst>
              <a:ext uri="{FF2B5EF4-FFF2-40B4-BE49-F238E27FC236}">
                <a16:creationId xmlns:a16="http://schemas.microsoft.com/office/drawing/2014/main" id="{5C72879C-34E0-E713-18A1-7C1EC39D5E64}"/>
              </a:ext>
            </a:extLst>
          </p:cNvPr>
          <p:cNvSpPr>
            <a:spLocks noGrp="1"/>
          </p:cNvSpPr>
          <p:nvPr>
            <p:ph type="body" sz="quarter" idx="13"/>
          </p:nvPr>
        </p:nvSpPr>
        <p:spPr>
          <a:xfrm>
            <a:off x="822643" y="1810330"/>
            <a:ext cx="8275638" cy="5611550"/>
          </a:xfrm>
        </p:spPr>
        <p:txBody>
          <a:bodyPr/>
          <a:lstStyle/>
          <a:p>
            <a:r>
              <a:rPr lang="en-GB" sz="2400" dirty="0">
                <a:latin typeface="Calibri" panose="020F0502020204030204" pitchFamily="34" charset="0"/>
                <a:cs typeface="Calibri" panose="020F0502020204030204" pitchFamily="34" charset="0"/>
              </a:rPr>
              <a:t>Clear evidence that Digital Learning improves learner outcomes, especially in the area of affective outcomes</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Clear evidence that it increases time on task and self-perception of confidence and autonomy</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Clear evidence that teacher support, even if only online, aids learner outcomes</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Clear evidence of improvements in </a:t>
            </a:r>
            <a:r>
              <a:rPr lang="en-GB" sz="2400" kern="100" dirty="0">
                <a:solidFill>
                  <a:srgbClr val="000000"/>
                </a:solidFill>
                <a:latin typeface="Calibri" panose="020F0502020204030204" pitchFamily="34" charset="0"/>
                <a:cs typeface="Calibri" panose="020F0502020204030204" pitchFamily="34" charset="0"/>
              </a:rPr>
              <a:t>learner proficiency, including in productive skills</a:t>
            </a:r>
            <a:endParaRPr lang="en-GB" sz="2400"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pPr marL="0" indent="0">
              <a:buNone/>
            </a:pPr>
            <a:endParaRPr lang="en-GB" dirty="0"/>
          </a:p>
        </p:txBody>
      </p:sp>
      <p:sp>
        <p:nvSpPr>
          <p:cNvPr id="4" name="Title 3">
            <a:extLst>
              <a:ext uri="{FF2B5EF4-FFF2-40B4-BE49-F238E27FC236}">
                <a16:creationId xmlns:a16="http://schemas.microsoft.com/office/drawing/2014/main" id="{8A61423C-BDBE-72F1-D378-391D12618A49}"/>
              </a:ext>
            </a:extLst>
          </p:cNvPr>
          <p:cNvSpPr>
            <a:spLocks noGrp="1"/>
          </p:cNvSpPr>
          <p:nvPr>
            <p:ph type="title"/>
          </p:nvPr>
        </p:nvSpPr>
        <p:spPr/>
        <p:txBody>
          <a:bodyPr/>
          <a:lstStyle/>
          <a:p>
            <a:r>
              <a:rPr lang="en-GB" dirty="0"/>
              <a:t>Takeaways</a:t>
            </a:r>
          </a:p>
        </p:txBody>
      </p:sp>
    </p:spTree>
    <p:extLst>
      <p:ext uri="{BB962C8B-B14F-4D97-AF65-F5344CB8AC3E}">
        <p14:creationId xmlns:p14="http://schemas.microsoft.com/office/powerpoint/2010/main" val="3800661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447C22-4608-62EE-C1C2-330E064A80A2}"/>
              </a:ext>
            </a:extLst>
          </p:cNvPr>
          <p:cNvSpPr>
            <a:spLocks noGrp="1"/>
          </p:cNvSpPr>
          <p:nvPr>
            <p:ph type="sldNum" sz="quarter" idx="12"/>
          </p:nvPr>
        </p:nvSpPr>
        <p:spPr/>
        <p:txBody>
          <a:bodyPr/>
          <a:lstStyle/>
          <a:p>
            <a:fld id="{A0E09D49-5623-421D-A12D-4F7C60EF8DEF}" type="slidenum">
              <a:rPr lang="en-GB" smtClean="0"/>
              <a:t>3</a:t>
            </a:fld>
            <a:endParaRPr lang="en-GB"/>
          </a:p>
        </p:txBody>
      </p:sp>
      <p:sp>
        <p:nvSpPr>
          <p:cNvPr id="3" name="Text Placeholder 2">
            <a:extLst>
              <a:ext uri="{FF2B5EF4-FFF2-40B4-BE49-F238E27FC236}">
                <a16:creationId xmlns:a16="http://schemas.microsoft.com/office/drawing/2014/main" id="{41399331-7A82-4F04-F563-19B2EB610F08}"/>
              </a:ext>
            </a:extLst>
          </p:cNvPr>
          <p:cNvSpPr>
            <a:spLocks noGrp="1"/>
          </p:cNvSpPr>
          <p:nvPr>
            <p:ph type="body" sz="quarter" idx="14"/>
          </p:nvPr>
        </p:nvSpPr>
        <p:spPr/>
        <p:txBody>
          <a:bodyPr/>
          <a:lstStyle/>
          <a:p>
            <a:r>
              <a:rPr lang="en-US" sz="2400" b="1" dirty="0">
                <a:latin typeface="Calibri" panose="020F0502020204030204" pitchFamily="34" charset="0"/>
                <a:ea typeface="Times New Roman" panose="02020603050405020304" pitchFamily="18" charset="0"/>
                <a:cs typeface="Calibri" panose="020F0502020204030204" pitchFamily="34" charset="0"/>
              </a:rPr>
              <a:t>Digital learning</a:t>
            </a:r>
            <a:r>
              <a:rPr lang="en-US" sz="2400" dirty="0">
                <a:latin typeface="Calibri" panose="020F0502020204030204" pitchFamily="34" charset="0"/>
                <a:ea typeface="Times New Roman" panose="02020603050405020304" pitchFamily="18" charset="0"/>
                <a:cs typeface="Calibri" panose="020F0502020204030204" pitchFamily="34" charset="0"/>
              </a:rPr>
              <a:t> can mean different things:</a:t>
            </a:r>
          </a:p>
          <a:p>
            <a:endParaRPr lang="en-US" sz="2400" dirty="0">
              <a:latin typeface="Calibri" panose="020F0502020204030204" pitchFamily="34" charset="0"/>
              <a:ea typeface="Times New Roman" panose="02020603050405020304" pitchFamily="18" charset="0"/>
              <a:cs typeface="Calibri" panose="020F0502020204030204" pitchFamily="34" charset="0"/>
            </a:endParaRPr>
          </a:p>
          <a:p>
            <a:pPr lvl="1"/>
            <a:r>
              <a:rPr lang="en-US" sz="2400" dirty="0">
                <a:latin typeface="Calibri" panose="020F0502020204030204" pitchFamily="34" charset="0"/>
                <a:ea typeface="Courier New" panose="02070309020205020404" pitchFamily="49" charset="0"/>
                <a:cs typeface="Calibri" panose="020F0502020204030204" pitchFamily="34" charset="0"/>
              </a:rPr>
              <a:t>Online learning	any form of learning that takes place wholly or partly online</a:t>
            </a:r>
          </a:p>
          <a:p>
            <a:pPr lvl="1"/>
            <a:r>
              <a:rPr lang="en-US" sz="2400" dirty="0">
                <a:latin typeface="Calibri" panose="020F0502020204030204" pitchFamily="34" charset="0"/>
                <a:ea typeface="Courier New" panose="02070309020205020404" pitchFamily="49" charset="0"/>
                <a:cs typeface="Calibri" panose="020F0502020204030204" pitchFamily="34" charset="0"/>
              </a:rPr>
              <a:t>Elearning		an earlier synonym of </a:t>
            </a:r>
            <a:r>
              <a:rPr lang="en-US" sz="2400" dirty="0">
                <a:latin typeface="Calibri" panose="020F0502020204030204" pitchFamily="34" charset="0"/>
                <a:ea typeface="Calibri" panose="020F0502020204030204" pitchFamily="34" charset="0"/>
                <a:cs typeface="Calibri" panose="020F0502020204030204" pitchFamily="34" charset="0"/>
              </a:rPr>
              <a:t>‘online learning’, now less commonly used</a:t>
            </a:r>
          </a:p>
          <a:p>
            <a:pPr lvl="1"/>
            <a:r>
              <a:rPr lang="en-US" sz="2400" dirty="0">
                <a:latin typeface="Calibri" panose="020F0502020204030204" pitchFamily="34" charset="0"/>
                <a:ea typeface="Courier New" panose="02070309020205020404" pitchFamily="49" charset="0"/>
                <a:cs typeface="Calibri" panose="020F0502020204030204" pitchFamily="34" charset="0"/>
              </a:rPr>
              <a:t>Blended learning	a combination of online learning and teacher-led classroom lessons</a:t>
            </a:r>
          </a:p>
          <a:p>
            <a:pPr lvl="1"/>
            <a:r>
              <a:rPr lang="en-US" sz="2400" dirty="0">
                <a:latin typeface="Calibri" panose="020F0502020204030204" pitchFamily="34" charset="0"/>
                <a:ea typeface="Courier New" panose="02070309020205020404" pitchFamily="49" charset="0"/>
                <a:cs typeface="Calibri" panose="020F0502020204030204" pitchFamily="34" charset="0"/>
              </a:rPr>
              <a:t>Flipped learning	key lesson content studied (usually online) before the F2F lesson</a:t>
            </a:r>
          </a:p>
          <a:p>
            <a:pPr lvl="1"/>
            <a:r>
              <a:rPr lang="en-US" sz="2400" dirty="0">
                <a:latin typeface="Calibri" panose="020F0502020204030204" pitchFamily="34" charset="0"/>
                <a:ea typeface="Courier New" panose="02070309020205020404" pitchFamily="49" charset="0"/>
                <a:cs typeface="Calibri" panose="020F0502020204030204" pitchFamily="34" charset="0"/>
              </a:rPr>
              <a:t>Hybrid learning	A - a US synonym for </a:t>
            </a:r>
            <a:r>
              <a:rPr lang="en-US" sz="2400" dirty="0">
                <a:latin typeface="Calibri" panose="020F0502020204030204" pitchFamily="34" charset="0"/>
                <a:ea typeface="Calibri" panose="020F0502020204030204" pitchFamily="34" charset="0"/>
                <a:cs typeface="Calibri" panose="020F0502020204030204" pitchFamily="34" charset="0"/>
              </a:rPr>
              <a:t>‘blended learning’ AND </a:t>
            </a:r>
          </a:p>
          <a:p>
            <a:pPr marL="180000" lvl="3" indent="0">
              <a:buNone/>
            </a:pPr>
            <a:r>
              <a:rPr lang="en-US" sz="2400" dirty="0">
                <a:latin typeface="Calibri" panose="020F0502020204030204" pitchFamily="34" charset="0"/>
                <a:ea typeface="Calibri" panose="020F0502020204030204" pitchFamily="34" charset="0"/>
                <a:cs typeface="Calibri" panose="020F0502020204030204" pitchFamily="34" charset="0"/>
              </a:rPr>
              <a:t>                            	B - a mixed model where some of the students are in a classroom,  and 			others are at the same time online and visible on screens in the 				classroom</a:t>
            </a:r>
          </a:p>
          <a:p>
            <a:pPr lvl="3"/>
            <a:r>
              <a:rPr lang="en-US" sz="2400" dirty="0">
                <a:latin typeface="Calibri" panose="020F0502020204030204" pitchFamily="34" charset="0"/>
                <a:ea typeface="Courier New" panose="02070309020205020404" pitchFamily="49" charset="0"/>
                <a:cs typeface="Calibri" panose="020F0502020204030204" pitchFamily="34" charset="0"/>
              </a:rPr>
              <a:t>Digital only		all learning is online; any teacher support is also only online</a:t>
            </a:r>
            <a:endParaRPr lang="en-GB" dirty="0"/>
          </a:p>
        </p:txBody>
      </p:sp>
      <p:sp>
        <p:nvSpPr>
          <p:cNvPr id="4" name="Title 3">
            <a:extLst>
              <a:ext uri="{FF2B5EF4-FFF2-40B4-BE49-F238E27FC236}">
                <a16:creationId xmlns:a16="http://schemas.microsoft.com/office/drawing/2014/main" id="{62C83830-BB4C-33E5-C01B-9544037ADEE1}"/>
              </a:ext>
            </a:extLst>
          </p:cNvPr>
          <p:cNvSpPr>
            <a:spLocks noGrp="1"/>
          </p:cNvSpPr>
          <p:nvPr>
            <p:ph type="title"/>
          </p:nvPr>
        </p:nvSpPr>
        <p:spPr/>
        <p:txBody>
          <a:bodyPr/>
          <a:lstStyle/>
          <a:p>
            <a:r>
              <a:rPr lang="en-GB" dirty="0"/>
              <a:t>Definitions</a:t>
            </a:r>
          </a:p>
        </p:txBody>
      </p:sp>
    </p:spTree>
    <p:extLst>
      <p:ext uri="{BB962C8B-B14F-4D97-AF65-F5344CB8AC3E}">
        <p14:creationId xmlns:p14="http://schemas.microsoft.com/office/powerpoint/2010/main" val="2609805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AC8682-4BA7-DF4C-B35D-C24FB9898B59}"/>
              </a:ext>
            </a:extLst>
          </p:cNvPr>
          <p:cNvSpPr>
            <a:spLocks noGrp="1"/>
          </p:cNvSpPr>
          <p:nvPr>
            <p:ph type="sldNum" sz="quarter" idx="12"/>
          </p:nvPr>
        </p:nvSpPr>
        <p:spPr/>
        <p:txBody>
          <a:bodyPr/>
          <a:lstStyle/>
          <a:p>
            <a:fld id="{A0E09D49-5623-421D-A12D-4F7C60EF8DEF}" type="slidenum">
              <a:rPr lang="en-GB" smtClean="0"/>
              <a:pPr/>
              <a:t>30</a:t>
            </a:fld>
            <a:endParaRPr lang="en-GB"/>
          </a:p>
        </p:txBody>
      </p:sp>
    </p:spTree>
    <p:extLst>
      <p:ext uri="{BB962C8B-B14F-4D97-AF65-F5344CB8AC3E}">
        <p14:creationId xmlns:p14="http://schemas.microsoft.com/office/powerpoint/2010/main" val="2715058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24A40E-F807-904C-A97D-7F48F735823B}"/>
              </a:ext>
            </a:extLst>
          </p:cNvPr>
          <p:cNvSpPr>
            <a:spLocks noGrp="1"/>
          </p:cNvSpPr>
          <p:nvPr>
            <p:ph type="sldNum" sz="quarter" idx="12"/>
          </p:nvPr>
        </p:nvSpPr>
        <p:spPr/>
        <p:txBody>
          <a:bodyPr/>
          <a:lstStyle/>
          <a:p>
            <a:fld id="{A0E09D49-5623-421D-A12D-4F7C60EF8DEF}" type="slidenum">
              <a:rPr lang="en-GB" smtClean="0"/>
              <a:pPr/>
              <a:t>31</a:t>
            </a:fld>
            <a:endParaRPr lang="en-GB"/>
          </a:p>
        </p:txBody>
      </p:sp>
      <p:sp>
        <p:nvSpPr>
          <p:cNvPr id="2" name="Rectangle 3">
            <a:extLst>
              <a:ext uri="{FF2B5EF4-FFF2-40B4-BE49-F238E27FC236}">
                <a16:creationId xmlns:a16="http://schemas.microsoft.com/office/drawing/2014/main" id="{2F66F26D-9A1B-D144-CF7C-62D469C614E3}"/>
              </a:ext>
            </a:extLst>
          </p:cNvPr>
          <p:cNvSpPr txBox="1">
            <a:spLocks noChangeArrowheads="1"/>
          </p:cNvSpPr>
          <p:nvPr/>
        </p:nvSpPr>
        <p:spPr bwMode="auto">
          <a:xfrm>
            <a:off x="946280" y="1842246"/>
            <a:ext cx="5149720" cy="403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defRPr sz="2400">
                <a:solidFill>
                  <a:schemeClr val="tx1"/>
                </a:solidFill>
                <a:latin typeface="Times New Roman" pitchFamily="18" charset="0"/>
                <a:ea typeface="ヒラギノ角ゴ Pro W3"/>
                <a:cs typeface="ヒラギノ角ゴ Pro W3"/>
              </a:defRPr>
            </a:lvl1pPr>
            <a:lvl2pPr marL="742950" indent="-285750">
              <a:defRPr sz="2400">
                <a:solidFill>
                  <a:schemeClr val="tx1"/>
                </a:solidFill>
                <a:latin typeface="Times New Roman" pitchFamily="18" charset="0"/>
                <a:ea typeface="ヒラギノ角ゴ Pro W3"/>
                <a:cs typeface="ヒラギノ角ゴ Pro W3"/>
              </a:defRPr>
            </a:lvl2pPr>
            <a:lvl3pPr marL="1143000" indent="-228600">
              <a:defRPr sz="2400">
                <a:solidFill>
                  <a:schemeClr val="tx1"/>
                </a:solidFill>
                <a:latin typeface="Times New Roman" pitchFamily="18" charset="0"/>
                <a:ea typeface="ヒラギノ角ゴ Pro W3"/>
                <a:cs typeface="ヒラギノ角ゴ Pro W3"/>
              </a:defRPr>
            </a:lvl3pPr>
            <a:lvl4pPr marL="1600200" indent="-228600">
              <a:defRPr sz="2400">
                <a:solidFill>
                  <a:schemeClr val="tx1"/>
                </a:solidFill>
                <a:latin typeface="Times New Roman" pitchFamily="18" charset="0"/>
                <a:ea typeface="ヒラギノ角ゴ Pro W3"/>
                <a:cs typeface="ヒラギノ角ゴ Pro W3"/>
              </a:defRPr>
            </a:lvl4pPr>
            <a:lvl5pPr marL="1617663" indent="-184150">
              <a:defRPr sz="2400">
                <a:solidFill>
                  <a:schemeClr val="tx1"/>
                </a:solidFill>
                <a:latin typeface="Times New Roman" pitchFamily="18" charset="0"/>
                <a:ea typeface="ヒラギノ角ゴ Pro W3"/>
                <a:cs typeface="ヒラギノ角ゴ Pro W3"/>
              </a:defRPr>
            </a:lvl5pPr>
            <a:lvl6pPr marL="2074863" indent="-184150" eaLnBrk="0" fontAlgn="base" hangingPunct="0">
              <a:spcBef>
                <a:spcPct val="0"/>
              </a:spcBef>
              <a:spcAft>
                <a:spcPct val="0"/>
              </a:spcAft>
              <a:defRPr sz="2400">
                <a:solidFill>
                  <a:schemeClr val="tx1"/>
                </a:solidFill>
                <a:latin typeface="Times New Roman" pitchFamily="18" charset="0"/>
                <a:ea typeface="ヒラギノ角ゴ Pro W3"/>
                <a:cs typeface="ヒラギノ角ゴ Pro W3"/>
              </a:defRPr>
            </a:lvl6pPr>
            <a:lvl7pPr marL="2532063" indent="-184150" eaLnBrk="0" fontAlgn="base" hangingPunct="0">
              <a:spcBef>
                <a:spcPct val="0"/>
              </a:spcBef>
              <a:spcAft>
                <a:spcPct val="0"/>
              </a:spcAft>
              <a:defRPr sz="2400">
                <a:solidFill>
                  <a:schemeClr val="tx1"/>
                </a:solidFill>
                <a:latin typeface="Times New Roman" pitchFamily="18" charset="0"/>
                <a:ea typeface="ヒラギノ角ゴ Pro W3"/>
                <a:cs typeface="ヒラギノ角ゴ Pro W3"/>
              </a:defRPr>
            </a:lvl7pPr>
            <a:lvl8pPr marL="2989263" indent="-184150" eaLnBrk="0" fontAlgn="base" hangingPunct="0">
              <a:spcBef>
                <a:spcPct val="0"/>
              </a:spcBef>
              <a:spcAft>
                <a:spcPct val="0"/>
              </a:spcAft>
              <a:defRPr sz="2400">
                <a:solidFill>
                  <a:schemeClr val="tx1"/>
                </a:solidFill>
                <a:latin typeface="Times New Roman" pitchFamily="18" charset="0"/>
                <a:ea typeface="ヒラギノ角ゴ Pro W3"/>
                <a:cs typeface="ヒラギノ角ゴ Pro W3"/>
              </a:defRPr>
            </a:lvl8pPr>
            <a:lvl9pPr marL="3446463" indent="-184150" eaLnBrk="0" fontAlgn="base" hangingPunct="0">
              <a:spcBef>
                <a:spcPct val="0"/>
              </a:spcBef>
              <a:spcAft>
                <a:spcPct val="0"/>
              </a:spcAft>
              <a:defRPr sz="2400">
                <a:solidFill>
                  <a:schemeClr val="tx1"/>
                </a:solidFill>
                <a:latin typeface="Times New Roman" pitchFamily="18" charset="0"/>
                <a:ea typeface="ヒラギノ角ゴ Pro W3"/>
                <a:cs typeface="ヒラギノ角ゴ Pro W3"/>
              </a:defRPr>
            </a:lvl9pPr>
          </a:lstStyle>
          <a:p>
            <a:r>
              <a:rPr lang="en-GB" sz="2000" b="1" i="1" dirty="0">
                <a:solidFill>
                  <a:srgbClr val="000000"/>
                </a:solidFill>
                <a:latin typeface="Arial" pitchFamily="34" charset="0"/>
              </a:rPr>
              <a:t>References</a:t>
            </a:r>
          </a:p>
          <a:p>
            <a:r>
              <a:rPr lang="en-GB" sz="2000" dirty="0">
                <a:solidFill>
                  <a:srgbClr val="000000"/>
                </a:solidFill>
                <a:latin typeface="Arial" pitchFamily="34" charset="0"/>
                <a:ea typeface="Geneva"/>
                <a:cs typeface="Geneva"/>
              </a:rPr>
              <a:t>See bibliography on my website</a:t>
            </a:r>
          </a:p>
          <a:p>
            <a:pPr marL="0" indent="0">
              <a:buClr>
                <a:srgbClr val="0072B6"/>
              </a:buClr>
              <a:defRPr/>
            </a:pPr>
            <a:r>
              <a:rPr lang="en-GB" sz="2000" b="1" dirty="0">
                <a:solidFill>
                  <a:srgbClr val="FF0000"/>
                </a:solidFill>
                <a:latin typeface="Arial" pitchFamily="34" charset="0"/>
                <a:ea typeface="Geneva"/>
                <a:cs typeface="Geneva"/>
              </a:rPr>
              <a:t>www.michaelcarrier.com</a:t>
            </a:r>
            <a:endParaRPr lang="en-GB" sz="2000" b="1" i="1" dirty="0">
              <a:solidFill>
                <a:srgbClr val="000000"/>
              </a:solidFill>
              <a:latin typeface="Arial" pitchFamily="34" charset="0"/>
              <a:ea typeface="Geneva"/>
              <a:cs typeface="Geneva"/>
            </a:endParaRPr>
          </a:p>
          <a:p>
            <a:pPr marL="0" indent="0">
              <a:buClr>
                <a:srgbClr val="0072B6"/>
              </a:buClr>
              <a:defRPr/>
            </a:pPr>
            <a:endParaRPr lang="en-GB" sz="2000" b="1" i="1" dirty="0">
              <a:solidFill>
                <a:srgbClr val="000000"/>
              </a:solidFill>
              <a:latin typeface="Arial" pitchFamily="34" charset="0"/>
              <a:ea typeface="Geneva"/>
              <a:cs typeface="Geneva"/>
            </a:endParaRPr>
          </a:p>
          <a:p>
            <a:pPr marL="0" indent="0">
              <a:buClr>
                <a:srgbClr val="0072B6"/>
              </a:buClr>
              <a:defRPr/>
            </a:pPr>
            <a:r>
              <a:rPr lang="en-GB" sz="2000" b="1" i="1" dirty="0">
                <a:solidFill>
                  <a:srgbClr val="000000"/>
                </a:solidFill>
                <a:latin typeface="Arial" pitchFamily="34" charset="0"/>
                <a:ea typeface="Geneva"/>
                <a:cs typeface="Geneva"/>
              </a:rPr>
              <a:t>Presentation slides:</a:t>
            </a:r>
          </a:p>
          <a:p>
            <a:pPr>
              <a:spcBef>
                <a:spcPct val="20000"/>
              </a:spcBef>
              <a:buClr>
                <a:srgbClr val="0072B6"/>
              </a:buClr>
              <a:defRPr/>
            </a:pPr>
            <a:r>
              <a:rPr lang="en-GB" sz="2000" b="1" dirty="0">
                <a:solidFill>
                  <a:srgbClr val="FF0000"/>
                </a:solidFill>
                <a:latin typeface="Arial" pitchFamily="34" charset="0"/>
                <a:ea typeface="Geneva"/>
                <a:cs typeface="Geneva"/>
              </a:rPr>
              <a:t>www.michaelcarrier.com</a:t>
            </a:r>
            <a:endParaRPr lang="en-GB" sz="2000" b="1" i="1" dirty="0">
              <a:solidFill>
                <a:srgbClr val="000000"/>
              </a:solidFill>
              <a:latin typeface="Arial" pitchFamily="34" charset="0"/>
              <a:ea typeface="Geneva"/>
              <a:cs typeface="Geneva"/>
            </a:endParaRPr>
          </a:p>
          <a:p>
            <a:pPr marL="0" indent="0">
              <a:spcBef>
                <a:spcPct val="20000"/>
              </a:spcBef>
              <a:buClr>
                <a:srgbClr val="0072B6"/>
              </a:buClr>
              <a:defRPr/>
            </a:pPr>
            <a:endParaRPr lang="en-GB" sz="2000" b="1" dirty="0">
              <a:solidFill>
                <a:srgbClr val="000000"/>
              </a:solidFill>
              <a:latin typeface="Arial" pitchFamily="34" charset="0"/>
            </a:endParaRPr>
          </a:p>
          <a:p>
            <a:pPr marL="0" indent="0">
              <a:spcBef>
                <a:spcPct val="20000"/>
              </a:spcBef>
              <a:buClr>
                <a:srgbClr val="0072B6"/>
              </a:buClr>
              <a:defRPr/>
            </a:pPr>
            <a:r>
              <a:rPr lang="en-GB" sz="2000" b="1" i="1" dirty="0">
                <a:solidFill>
                  <a:srgbClr val="000000"/>
                </a:solidFill>
                <a:latin typeface="Arial" pitchFamily="34" charset="0"/>
                <a:ea typeface="Geneva"/>
                <a:cs typeface="Geneva"/>
              </a:rPr>
              <a:t>Comments</a:t>
            </a:r>
            <a:r>
              <a:rPr lang="en-GB" sz="2000" b="1" dirty="0">
                <a:solidFill>
                  <a:srgbClr val="000000"/>
                </a:solidFill>
                <a:latin typeface="Arial" pitchFamily="34" charset="0"/>
                <a:ea typeface="Geneva"/>
                <a:cs typeface="Geneva"/>
              </a:rPr>
              <a:t>:</a:t>
            </a:r>
          </a:p>
          <a:p>
            <a:pPr>
              <a:spcBef>
                <a:spcPct val="20000"/>
              </a:spcBef>
              <a:buClr>
                <a:srgbClr val="0072B6"/>
              </a:buClr>
              <a:defRPr/>
            </a:pPr>
            <a:r>
              <a:rPr lang="en-GB" sz="2000" b="1" dirty="0">
                <a:solidFill>
                  <a:srgbClr val="FF0000"/>
                </a:solidFill>
                <a:latin typeface="Arial" pitchFamily="34" charset="0"/>
                <a:ea typeface="Geneva"/>
                <a:cs typeface="Geneva"/>
              </a:rPr>
              <a:t>michael@mcarrier.co.uk</a:t>
            </a:r>
          </a:p>
          <a:p>
            <a:pPr>
              <a:spcBef>
                <a:spcPct val="20000"/>
              </a:spcBef>
              <a:buClr>
                <a:srgbClr val="0072B6"/>
              </a:buClr>
              <a:buFontTx/>
              <a:buChar char="•"/>
              <a:defRPr/>
            </a:pPr>
            <a:endParaRPr lang="en-GB" sz="2000" dirty="0">
              <a:solidFill>
                <a:srgbClr val="000000"/>
              </a:solidFill>
              <a:latin typeface="Arial" pitchFamily="34" charset="0"/>
              <a:ea typeface="Geneva"/>
              <a:cs typeface="Geneva"/>
            </a:endParaRPr>
          </a:p>
        </p:txBody>
      </p:sp>
    </p:spTree>
    <p:extLst>
      <p:ext uri="{BB962C8B-B14F-4D97-AF65-F5344CB8AC3E}">
        <p14:creationId xmlns:p14="http://schemas.microsoft.com/office/powerpoint/2010/main" val="1016633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533CD9-8F32-F22C-46BD-A17975514AD4}"/>
              </a:ext>
            </a:extLst>
          </p:cNvPr>
          <p:cNvSpPr>
            <a:spLocks noGrp="1"/>
          </p:cNvSpPr>
          <p:nvPr>
            <p:ph type="sldNum" sz="quarter" idx="12"/>
          </p:nvPr>
        </p:nvSpPr>
        <p:spPr/>
        <p:txBody>
          <a:bodyPr/>
          <a:lstStyle/>
          <a:p>
            <a:fld id="{A0E09D49-5623-421D-A12D-4F7C60EF8DEF}" type="slidenum">
              <a:rPr lang="en-GB" smtClean="0"/>
              <a:t>4</a:t>
            </a:fld>
            <a:endParaRPr lang="en-GB"/>
          </a:p>
        </p:txBody>
      </p:sp>
      <p:sp>
        <p:nvSpPr>
          <p:cNvPr id="3" name="Text Placeholder 2">
            <a:extLst>
              <a:ext uri="{FF2B5EF4-FFF2-40B4-BE49-F238E27FC236}">
                <a16:creationId xmlns:a16="http://schemas.microsoft.com/office/drawing/2014/main" id="{ECAD3A47-29D9-C9E0-28C1-60C09BD01559}"/>
              </a:ext>
            </a:extLst>
          </p:cNvPr>
          <p:cNvSpPr>
            <a:spLocks noGrp="1"/>
          </p:cNvSpPr>
          <p:nvPr>
            <p:ph type="body" sz="quarter" idx="14"/>
          </p:nvPr>
        </p:nvSpPr>
        <p:spPr/>
        <p:txBody>
          <a:bodyPr/>
          <a:lstStyle/>
          <a:p>
            <a:pPr marL="342900" indent="-342900">
              <a:lnSpc>
                <a:spcPct val="107000"/>
              </a:lnSpc>
              <a:buFont typeface="Symbol" panose="05050102010706020507" pitchFamily="18" charset="2"/>
              <a:buChar char=""/>
            </a:pPr>
            <a:r>
              <a:rPr lang="en-GB" sz="2400" b="1" dirty="0">
                <a:latin typeface="Calibri" panose="020F0502020204030204" pitchFamily="34" charset="0"/>
                <a:ea typeface="Times New Roman" panose="02020603050405020304" pitchFamily="18" charset="0"/>
                <a:cs typeface="Calibri" panose="020F0502020204030204" pitchFamily="34" charset="0"/>
              </a:rPr>
              <a:t>Digital-only </a:t>
            </a:r>
            <a:r>
              <a:rPr lang="en-GB" sz="2400" dirty="0">
                <a:latin typeface="Calibri" panose="020F0502020204030204" pitchFamily="34" charset="0"/>
                <a:ea typeface="Times New Roman" panose="02020603050405020304" pitchFamily="18" charset="0"/>
                <a:cs typeface="Calibri" panose="020F0502020204030204" pitchFamily="34" charset="0"/>
              </a:rPr>
              <a:t>- all learning takes place completely online, </a:t>
            </a:r>
            <a:r>
              <a:rPr lang="en-US" sz="2400" dirty="0">
                <a:latin typeface="Calibri" panose="020F0502020204030204" pitchFamily="34" charset="0"/>
                <a:ea typeface="Courier New" panose="02070309020205020404" pitchFamily="49" charset="0"/>
                <a:cs typeface="Calibri" panose="020F0502020204030204" pitchFamily="34" charset="0"/>
              </a:rPr>
              <a:t>at a time of the learner</a:t>
            </a:r>
            <a:r>
              <a:rPr lang="en-US" sz="2400" dirty="0">
                <a:latin typeface="Calibri" panose="020F0502020204030204" pitchFamily="34" charset="0"/>
                <a:ea typeface="Calibri" panose="020F0502020204030204" pitchFamily="34" charset="0"/>
                <a:cs typeface="Calibri" panose="020F0502020204030204" pitchFamily="34" charset="0"/>
              </a:rPr>
              <a:t>’s choosing,  and there is little or no teacher input</a:t>
            </a:r>
          </a:p>
          <a:p>
            <a:pPr marL="0" indent="0">
              <a:lnSpc>
                <a:spcPct val="107000"/>
              </a:lnSpc>
              <a:buNone/>
            </a:pPr>
            <a:endParaRPr lang="en-US" sz="2400" b="1" dirty="0">
              <a:latin typeface="Calibri" panose="020F0502020204030204" pitchFamily="34" charset="0"/>
              <a:ea typeface="Courier New" panose="02070309020205020404" pitchFamily="49" charset="0"/>
              <a:cs typeface="Calibri" panose="020F0502020204030204" pitchFamily="34" charset="0"/>
            </a:endParaRPr>
          </a:p>
          <a:p>
            <a:pPr marL="342900" indent="-342900">
              <a:lnSpc>
                <a:spcPct val="107000"/>
              </a:lnSpc>
              <a:buFont typeface="Symbol" panose="05050102010706020507" pitchFamily="18" charset="2"/>
              <a:buChar char=""/>
            </a:pPr>
            <a:r>
              <a:rPr lang="en-US" sz="2400" b="1" dirty="0">
                <a:latin typeface="Calibri" panose="020F0502020204030204" pitchFamily="34" charset="0"/>
                <a:ea typeface="Courier New" panose="02070309020205020404" pitchFamily="49" charset="0"/>
                <a:cs typeface="Calibri" panose="020F0502020204030204" pitchFamily="34" charset="0"/>
              </a:rPr>
              <a:t>Digital-first learning</a:t>
            </a:r>
            <a:r>
              <a:rPr lang="en-US" sz="2400" dirty="0">
                <a:latin typeface="Calibri" panose="020F0502020204030204" pitchFamily="34" charset="0"/>
                <a:ea typeface="Courier New" panose="02070309020205020404" pitchFamily="49" charset="0"/>
                <a:cs typeface="Calibri" panose="020F0502020204030204" pitchFamily="34" charset="0"/>
              </a:rPr>
              <a:t>, with the majority of learning online but with regular and structured support from an online teacher (and no classroom attendance)</a:t>
            </a:r>
            <a:endParaRPr lang="en-GB" sz="2400" dirty="0">
              <a:latin typeface="Calibri" panose="020F0502020204030204" pitchFamily="34" charset="0"/>
              <a:ea typeface="Courier New" panose="02070309020205020404" pitchFamily="49" charset="0"/>
              <a:cs typeface="Times New Roman" panose="02020603050405020304" pitchFamily="18" charset="0"/>
            </a:endParaRPr>
          </a:p>
          <a:p>
            <a:pPr marL="342900" indent="-342900">
              <a:lnSpc>
                <a:spcPct val="107000"/>
              </a:lnSpc>
              <a:buFont typeface="Symbol" panose="05050102010706020507" pitchFamily="18" charset="2"/>
              <a:buChar char=""/>
            </a:pPr>
            <a:endParaRPr lang="en-GB" sz="2400" b="1"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buNone/>
            </a:pPr>
            <a:endParaRPr lang="en-GB" sz="2400" b="1"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buNone/>
            </a:pPr>
            <a:endParaRPr lang="en-GB" sz="2400" b="1" dirty="0">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Symbol" panose="05050102010706020507" pitchFamily="18" charset="2"/>
              <a:buChar char=""/>
            </a:pPr>
            <a:r>
              <a:rPr lang="en-GB" sz="2400" b="1" dirty="0">
                <a:latin typeface="Calibri" panose="020F0502020204030204" pitchFamily="34" charset="0"/>
                <a:ea typeface="Times New Roman" panose="02020603050405020304" pitchFamily="18" charset="0"/>
                <a:cs typeface="Calibri" panose="020F0502020204030204" pitchFamily="34" charset="0"/>
              </a:rPr>
              <a:t>Teacher support:  Asynchronous </a:t>
            </a:r>
            <a:r>
              <a:rPr lang="en-GB" sz="2400" dirty="0">
                <a:latin typeface="Calibri" panose="020F0502020204030204" pitchFamily="34" charset="0"/>
                <a:ea typeface="Times New Roman" panose="02020603050405020304" pitchFamily="18" charset="0"/>
                <a:cs typeface="Calibri" panose="020F0502020204030204" pitchFamily="34" charset="0"/>
              </a:rPr>
              <a:t>– the learner works independently &amp; a teacher interacts &amp; guides – but not ‘live’. </a:t>
            </a:r>
          </a:p>
          <a:p>
            <a:pPr marL="342900" indent="-342900">
              <a:lnSpc>
                <a:spcPct val="107000"/>
              </a:lnSpc>
              <a:buFont typeface="Symbol" panose="05050102010706020507" pitchFamily="18" charset="2"/>
              <a:buChar char=""/>
            </a:pPr>
            <a:endParaRPr lang="en-GB" sz="2400" dirty="0">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Symbol" panose="05050102010706020507" pitchFamily="18" charset="2"/>
              <a:buChar char=""/>
            </a:pPr>
            <a:r>
              <a:rPr lang="en-GB" sz="2400" b="1" dirty="0">
                <a:latin typeface="Calibri" panose="020F0502020204030204" pitchFamily="34" charset="0"/>
                <a:ea typeface="Times New Roman" panose="02020603050405020304" pitchFamily="18" charset="0"/>
                <a:cs typeface="Calibri" panose="020F0502020204030204" pitchFamily="34" charset="0"/>
              </a:rPr>
              <a:t>Teacher support: Synchronous  - </a:t>
            </a:r>
            <a:r>
              <a:rPr lang="en-GB" sz="2400" dirty="0">
                <a:latin typeface="Calibri" panose="020F0502020204030204" pitchFamily="34" charset="0"/>
                <a:ea typeface="Times New Roman" panose="02020603050405020304" pitchFamily="18" charset="0"/>
                <a:cs typeface="Calibri" panose="020F0502020204030204" pitchFamily="34" charset="0"/>
              </a:rPr>
              <a:t> the learner works independently, but arranges a lesson with a ‘live’ teacher at agreed times. This might even include interactions with other online students (as with Cambridge’s Evolve Digital course)</a:t>
            </a:r>
          </a:p>
          <a:p>
            <a:pPr marL="342900" indent="-342900">
              <a:lnSpc>
                <a:spcPct val="107000"/>
              </a:lnSpc>
              <a:buFont typeface="Symbol" panose="05050102010706020507" pitchFamily="18" charset="2"/>
              <a:buChar char=""/>
            </a:pPr>
            <a:endParaRPr lang="en-GB" sz="240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buNone/>
            </a:pPr>
            <a:endParaRPr lang="en-GB" dirty="0"/>
          </a:p>
        </p:txBody>
      </p:sp>
      <p:sp>
        <p:nvSpPr>
          <p:cNvPr id="4" name="Title 3">
            <a:extLst>
              <a:ext uri="{FF2B5EF4-FFF2-40B4-BE49-F238E27FC236}">
                <a16:creationId xmlns:a16="http://schemas.microsoft.com/office/drawing/2014/main" id="{99450063-2BEE-451F-1C1A-C0277A95630F}"/>
              </a:ext>
            </a:extLst>
          </p:cNvPr>
          <p:cNvSpPr>
            <a:spLocks noGrp="1"/>
          </p:cNvSpPr>
          <p:nvPr>
            <p:ph type="title"/>
          </p:nvPr>
        </p:nvSpPr>
        <p:spPr/>
        <p:txBody>
          <a:bodyPr/>
          <a:lstStyle/>
          <a:p>
            <a:r>
              <a:rPr lang="en-GB" dirty="0"/>
              <a:t>Digital-only learning pathways:  choices</a:t>
            </a:r>
          </a:p>
        </p:txBody>
      </p:sp>
    </p:spTree>
    <p:extLst>
      <p:ext uri="{BB962C8B-B14F-4D97-AF65-F5344CB8AC3E}">
        <p14:creationId xmlns:p14="http://schemas.microsoft.com/office/powerpoint/2010/main" val="1511559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A0547B-3657-7D9F-CCD2-77CB489275E3}"/>
              </a:ext>
            </a:extLst>
          </p:cNvPr>
          <p:cNvSpPr>
            <a:spLocks noGrp="1"/>
          </p:cNvSpPr>
          <p:nvPr>
            <p:ph type="sldNum" sz="quarter" idx="12"/>
          </p:nvPr>
        </p:nvSpPr>
        <p:spPr/>
        <p:txBody>
          <a:bodyPr/>
          <a:lstStyle/>
          <a:p>
            <a:fld id="{A0E09D49-5623-421D-A12D-4F7C60EF8DEF}" type="slidenum">
              <a:rPr lang="en-GB" smtClean="0"/>
              <a:t>5</a:t>
            </a:fld>
            <a:endParaRPr lang="en-GB"/>
          </a:p>
        </p:txBody>
      </p:sp>
      <p:sp>
        <p:nvSpPr>
          <p:cNvPr id="3" name="Text Placeholder 2">
            <a:extLst>
              <a:ext uri="{FF2B5EF4-FFF2-40B4-BE49-F238E27FC236}">
                <a16:creationId xmlns:a16="http://schemas.microsoft.com/office/drawing/2014/main" id="{0FF57417-20CE-6D10-38A7-923B0DF4846B}"/>
              </a:ext>
            </a:extLst>
          </p:cNvPr>
          <p:cNvSpPr>
            <a:spLocks noGrp="1"/>
          </p:cNvSpPr>
          <p:nvPr>
            <p:ph type="body" sz="quarter" idx="14"/>
          </p:nvPr>
        </p:nvSpPr>
        <p:spPr>
          <a:xfrm>
            <a:off x="8633012" y="5879005"/>
            <a:ext cx="3212913" cy="627875"/>
          </a:xfrm>
        </p:spPr>
        <p:txBody>
          <a:bodyPr/>
          <a:lstStyle/>
          <a:p>
            <a:pPr marL="0" indent="0">
              <a:buNone/>
            </a:pPr>
            <a:r>
              <a:rPr lang="en-GB" b="1" dirty="0"/>
              <a:t>more student-directed /  autonomous</a:t>
            </a:r>
          </a:p>
        </p:txBody>
      </p:sp>
      <p:pic>
        <p:nvPicPr>
          <p:cNvPr id="14" name="Picture 13">
            <a:extLst>
              <a:ext uri="{FF2B5EF4-FFF2-40B4-BE49-F238E27FC236}">
                <a16:creationId xmlns:a16="http://schemas.microsoft.com/office/drawing/2014/main" id="{EC7F846D-FC96-B108-CAE0-5FB050E6D15C}"/>
              </a:ext>
            </a:extLst>
          </p:cNvPr>
          <p:cNvPicPr>
            <a:picLocks noChangeAspect="1"/>
          </p:cNvPicPr>
          <p:nvPr/>
        </p:nvPicPr>
        <p:blipFill>
          <a:blip r:embed="rId2"/>
          <a:stretch>
            <a:fillRect/>
          </a:stretch>
        </p:blipFill>
        <p:spPr>
          <a:xfrm>
            <a:off x="2282261" y="270000"/>
            <a:ext cx="8317607" cy="5444962"/>
          </a:xfrm>
          <a:prstGeom prst="rect">
            <a:avLst/>
          </a:prstGeom>
        </p:spPr>
      </p:pic>
      <p:sp>
        <p:nvSpPr>
          <p:cNvPr id="4" name="Text Placeholder 2">
            <a:extLst>
              <a:ext uri="{FF2B5EF4-FFF2-40B4-BE49-F238E27FC236}">
                <a16:creationId xmlns:a16="http://schemas.microsoft.com/office/drawing/2014/main" id="{2B30BD7D-E24C-9A3E-63C0-B3992668101B}"/>
              </a:ext>
            </a:extLst>
          </p:cNvPr>
          <p:cNvSpPr txBox="1">
            <a:spLocks/>
          </p:cNvSpPr>
          <p:nvPr/>
        </p:nvSpPr>
        <p:spPr>
          <a:xfrm>
            <a:off x="2282261" y="5837169"/>
            <a:ext cx="2182163" cy="790113"/>
          </a:xfrm>
          <a:prstGeom prst="rect">
            <a:avLst/>
          </a:prstGeom>
        </p:spPr>
        <p:txBody>
          <a:bodyPr vert="horz" lIns="0" tIns="0" rIns="0" bIns="0" numCol="1" rtlCol="0" anchor="t" anchorCtr="0">
            <a:noAutofit/>
          </a:bodyPr>
          <a:lstStyle>
            <a:lvl1pPr marL="180000" indent="-180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b="1" dirty="0"/>
              <a:t>more teacher-mediated</a:t>
            </a:r>
          </a:p>
        </p:txBody>
      </p:sp>
      <p:cxnSp>
        <p:nvCxnSpPr>
          <p:cNvPr id="9" name="Straight Arrow Connector 8">
            <a:extLst>
              <a:ext uri="{FF2B5EF4-FFF2-40B4-BE49-F238E27FC236}">
                <a16:creationId xmlns:a16="http://schemas.microsoft.com/office/drawing/2014/main" id="{4A875DE5-2952-E1D5-F96D-8802C49D4B4D}"/>
              </a:ext>
            </a:extLst>
          </p:cNvPr>
          <p:cNvCxnSpPr>
            <a:stCxn id="4" idx="3"/>
          </p:cNvCxnSpPr>
          <p:nvPr/>
        </p:nvCxnSpPr>
        <p:spPr>
          <a:xfrm flipV="1">
            <a:off x="4464424" y="6232225"/>
            <a:ext cx="3980329" cy="1"/>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83182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B1972B-4A0E-97B4-FDAF-185E99040AE6}"/>
              </a:ext>
            </a:extLst>
          </p:cNvPr>
          <p:cNvSpPr>
            <a:spLocks noGrp="1"/>
          </p:cNvSpPr>
          <p:nvPr>
            <p:ph type="sldNum" sz="quarter" idx="12"/>
          </p:nvPr>
        </p:nvSpPr>
        <p:spPr/>
        <p:txBody>
          <a:bodyPr/>
          <a:lstStyle/>
          <a:p>
            <a:fld id="{A0E09D49-5623-421D-A12D-4F7C60EF8DEF}" type="slidenum">
              <a:rPr lang="en-GB" smtClean="0"/>
              <a:t>6</a:t>
            </a:fld>
            <a:endParaRPr lang="en-GB"/>
          </a:p>
        </p:txBody>
      </p:sp>
      <p:sp>
        <p:nvSpPr>
          <p:cNvPr id="4" name="Title 3">
            <a:extLst>
              <a:ext uri="{FF2B5EF4-FFF2-40B4-BE49-F238E27FC236}">
                <a16:creationId xmlns:a16="http://schemas.microsoft.com/office/drawing/2014/main" id="{931286E3-1C81-5DD8-B828-C49A9EEAED6D}"/>
              </a:ext>
            </a:extLst>
          </p:cNvPr>
          <p:cNvSpPr>
            <a:spLocks noGrp="1"/>
          </p:cNvSpPr>
          <p:nvPr>
            <p:ph type="title"/>
          </p:nvPr>
        </p:nvSpPr>
        <p:spPr/>
        <p:txBody>
          <a:bodyPr/>
          <a:lstStyle/>
          <a:p>
            <a:r>
              <a:rPr lang="en-GB" dirty="0"/>
              <a:t>Teacher roles</a:t>
            </a:r>
          </a:p>
        </p:txBody>
      </p:sp>
      <p:sp>
        <p:nvSpPr>
          <p:cNvPr id="5" name="Speech Bubble: Rectangle with Corners Rounded 4">
            <a:extLst>
              <a:ext uri="{FF2B5EF4-FFF2-40B4-BE49-F238E27FC236}">
                <a16:creationId xmlns:a16="http://schemas.microsoft.com/office/drawing/2014/main" id="{05878F8A-37CD-C6AE-EC59-A4083862971B}"/>
              </a:ext>
            </a:extLst>
          </p:cNvPr>
          <p:cNvSpPr/>
          <p:nvPr/>
        </p:nvSpPr>
        <p:spPr>
          <a:xfrm>
            <a:off x="7817734" y="216689"/>
            <a:ext cx="3872753" cy="2662517"/>
          </a:xfrm>
          <a:prstGeom prst="wedgeRoundRectCallou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‘‘Teachers need to believe in their own competence - thus self-efficacy - and need to be convinced that digital learning can improve learner outcomes. Training and access to solid research are both important to build this confidence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Petko</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2012).</a:t>
            </a:r>
            <a:endParaRPr lang="en-GB"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Speech Bubble: Oval 5">
            <a:extLst>
              <a:ext uri="{FF2B5EF4-FFF2-40B4-BE49-F238E27FC236}">
                <a16:creationId xmlns:a16="http://schemas.microsoft.com/office/drawing/2014/main" id="{CB27E5F0-38CF-9BD6-02D9-54FE366952A4}"/>
              </a:ext>
            </a:extLst>
          </p:cNvPr>
          <p:cNvSpPr/>
          <p:nvPr/>
        </p:nvSpPr>
        <p:spPr>
          <a:xfrm>
            <a:off x="4298067" y="3087052"/>
            <a:ext cx="4800411" cy="3031359"/>
          </a:xfrm>
          <a:prstGeom prst="wedgeEllipseCallou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‘’Teachers who hold constructivist beliefs about their job (those who see themselves as facilitators of learners' own inquiry) are more likely to understand the pedagogical benefits of using digital learning ‘’(Scottish Government, 2015)</a:t>
            </a:r>
            <a:endParaRPr lang="en-GB" dirty="0">
              <a:solidFill>
                <a:schemeClr val="tx1"/>
              </a:solidFill>
            </a:endParaRPr>
          </a:p>
        </p:txBody>
      </p:sp>
      <p:sp>
        <p:nvSpPr>
          <p:cNvPr id="11" name="Speech Bubble: Rectangle with Corners Rounded 10">
            <a:extLst>
              <a:ext uri="{FF2B5EF4-FFF2-40B4-BE49-F238E27FC236}">
                <a16:creationId xmlns:a16="http://schemas.microsoft.com/office/drawing/2014/main" id="{E63EB9DF-D11D-F07F-E5BE-1499AC2310F1}"/>
              </a:ext>
            </a:extLst>
          </p:cNvPr>
          <p:cNvSpPr/>
          <p:nvPr/>
        </p:nvSpPr>
        <p:spPr>
          <a:xfrm>
            <a:off x="976643" y="1759981"/>
            <a:ext cx="3321424" cy="1781249"/>
          </a:xfrm>
          <a:prstGeom prst="wedgeRoundRectCallou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cs typeface="Calibri" panose="020F0502020204030204" pitchFamily="34" charset="0"/>
              </a:rPr>
              <a:t>“Technology can uplift and amplify good teaching but it can never improve poor teaching,” he says. “Learning seems to be a social process.” (Schleicher)</a:t>
            </a:r>
          </a:p>
        </p:txBody>
      </p:sp>
    </p:spTree>
    <p:extLst>
      <p:ext uri="{BB962C8B-B14F-4D97-AF65-F5344CB8AC3E}">
        <p14:creationId xmlns:p14="http://schemas.microsoft.com/office/powerpoint/2010/main" val="1554558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D1F4A1-3CCD-A032-A351-D4A231D78D85}"/>
              </a:ext>
            </a:extLst>
          </p:cNvPr>
          <p:cNvSpPr>
            <a:spLocks noGrp="1"/>
          </p:cNvSpPr>
          <p:nvPr>
            <p:ph type="sldNum" sz="quarter" idx="12"/>
          </p:nvPr>
        </p:nvSpPr>
        <p:spPr/>
        <p:txBody>
          <a:bodyPr/>
          <a:lstStyle/>
          <a:p>
            <a:fld id="{A0E09D49-5623-421D-A12D-4F7C60EF8DEF}" type="slidenum">
              <a:rPr lang="en-GB" smtClean="0"/>
              <a:t>7</a:t>
            </a:fld>
            <a:endParaRPr lang="en-GB"/>
          </a:p>
        </p:txBody>
      </p:sp>
      <p:sp>
        <p:nvSpPr>
          <p:cNvPr id="3" name="Text Placeholder 2">
            <a:extLst>
              <a:ext uri="{FF2B5EF4-FFF2-40B4-BE49-F238E27FC236}">
                <a16:creationId xmlns:a16="http://schemas.microsoft.com/office/drawing/2014/main" id="{EF01929C-4EFF-1CFF-0166-443FDA9BD457}"/>
              </a:ext>
            </a:extLst>
          </p:cNvPr>
          <p:cNvSpPr>
            <a:spLocks noGrp="1"/>
          </p:cNvSpPr>
          <p:nvPr>
            <p:ph type="body" sz="quarter" idx="14"/>
          </p:nvPr>
        </p:nvSpPr>
        <p:spPr>
          <a:xfrm>
            <a:off x="340520" y="1916114"/>
            <a:ext cx="5105539" cy="4033836"/>
          </a:xfrm>
        </p:spPr>
        <p:txBody>
          <a:bodyPr/>
          <a:lstStyle/>
          <a:p>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dirty="0">
                <a:latin typeface="Calibri" panose="020F0502020204030204" pitchFamily="34" charset="0"/>
                <a:ea typeface="Times New Roman" panose="02020603050405020304" pitchFamily="18" charset="0"/>
                <a:cs typeface="Calibri" panose="020F0502020204030204" pitchFamily="34" charset="0"/>
              </a:rPr>
              <a:t>Artificial intelligence (AI)	</a:t>
            </a:r>
          </a:p>
          <a:p>
            <a:r>
              <a:rPr lang="en-US" sz="2400" dirty="0">
                <a:latin typeface="Calibri" panose="020F0502020204030204" pitchFamily="34" charset="0"/>
                <a:ea typeface="Times New Roman" panose="02020603050405020304" pitchFamily="18" charset="0"/>
                <a:cs typeface="Calibri" panose="020F0502020204030204" pitchFamily="34" charset="0"/>
              </a:rPr>
              <a:t> Machine learning (ML)	</a:t>
            </a:r>
          </a:p>
          <a:p>
            <a:r>
              <a:rPr lang="en-US" sz="2400" dirty="0">
                <a:latin typeface="Calibri" panose="020F0502020204030204" pitchFamily="34" charset="0"/>
                <a:ea typeface="Times New Roman" panose="02020603050405020304" pitchFamily="18" charset="0"/>
                <a:cs typeface="Calibri" panose="020F0502020204030204" pitchFamily="34" charset="0"/>
              </a:rPr>
              <a:t> Learning Analytics (LA)	</a:t>
            </a:r>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Calibri" panose="020F0502020204030204" pitchFamily="34" charset="0"/>
                <a:ea typeface="Times New Roman" panose="02020603050405020304" pitchFamily="18" charset="0"/>
                <a:cs typeface="Calibri" panose="020F0502020204030204" pitchFamily="34" charset="0"/>
              </a:rPr>
              <a:t> Adaptive Learning (AL)	</a:t>
            </a:r>
          </a:p>
          <a:p>
            <a:r>
              <a:rPr lang="en-US" sz="2400" dirty="0">
                <a:latin typeface="Calibri" panose="020F0502020204030204" pitchFamily="34" charset="0"/>
                <a:ea typeface="Times New Roman" panose="02020603050405020304" pitchFamily="18" charset="0"/>
                <a:cs typeface="Calibri" panose="020F0502020204030204" pitchFamily="34" charset="0"/>
              </a:rPr>
              <a:t> Personalisation</a:t>
            </a:r>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Calibri" panose="020F0502020204030204" pitchFamily="34" charset="0"/>
                <a:ea typeface="Times New Roman" panose="02020603050405020304" pitchFamily="18" charset="0"/>
                <a:cs typeface="Calibri" panose="020F0502020204030204" pitchFamily="34" charset="0"/>
              </a:rPr>
              <a:t> Automated Speech Recognition (ASR)</a:t>
            </a:r>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Calibri" panose="020F0502020204030204" pitchFamily="34" charset="0"/>
                <a:ea typeface="Times New Roman" panose="02020603050405020304" pitchFamily="18" charset="0"/>
                <a:cs typeface="Calibri" panose="020F0502020204030204" pitchFamily="34" charset="0"/>
              </a:rPr>
              <a:t> Speech-enabled translation</a:t>
            </a:r>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Calibri" panose="020F0502020204030204" pitchFamily="34" charset="0"/>
                <a:ea typeface="Times New Roman" panose="02020603050405020304" pitchFamily="18" charset="0"/>
                <a:cs typeface="Calibri" panose="020F0502020204030204" pitchFamily="34" charset="0"/>
              </a:rPr>
              <a:t> Immersive learning (AR &amp; VR)</a:t>
            </a:r>
          </a:p>
          <a:p>
            <a:r>
              <a:rPr lang="en-US" sz="2400" dirty="0">
                <a:latin typeface="Calibri" panose="020F0502020204030204" pitchFamily="34" charset="0"/>
                <a:ea typeface="Times New Roman" panose="02020603050405020304" pitchFamily="18" charset="0"/>
                <a:cs typeface="Calibri" panose="020F0502020204030204" pitchFamily="34" charset="0"/>
              </a:rPr>
              <a:t> Digital assessment</a:t>
            </a:r>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Calibri" panose="020F0502020204030204" pitchFamily="34" charset="0"/>
                <a:ea typeface="Times New Roman" panose="02020603050405020304" pitchFamily="18" charset="0"/>
                <a:cs typeface="Calibri" panose="020F0502020204030204" pitchFamily="34" charset="0"/>
              </a:rPr>
              <a:t> Gamification (GBLL)</a:t>
            </a:r>
          </a:p>
          <a:p>
            <a:r>
              <a:rPr lang="en-US" sz="2400" dirty="0">
                <a:latin typeface="Calibri" panose="020F0502020204030204" pitchFamily="34" charset="0"/>
                <a:ea typeface="Times New Roman" panose="02020603050405020304" pitchFamily="18" charset="0"/>
                <a:cs typeface="Calibri" panose="020F0502020204030204" pitchFamily="34" charset="0"/>
              </a:rPr>
              <a:t> Robot-assisted (RALL)</a:t>
            </a:r>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GB" dirty="0"/>
          </a:p>
        </p:txBody>
      </p:sp>
      <p:sp>
        <p:nvSpPr>
          <p:cNvPr id="4" name="Title 3">
            <a:extLst>
              <a:ext uri="{FF2B5EF4-FFF2-40B4-BE49-F238E27FC236}">
                <a16:creationId xmlns:a16="http://schemas.microsoft.com/office/drawing/2014/main" id="{D2FB9FDF-2603-D93C-AAEB-2BB3DE80B5D0}"/>
              </a:ext>
            </a:extLst>
          </p:cNvPr>
          <p:cNvSpPr>
            <a:spLocks noGrp="1"/>
          </p:cNvSpPr>
          <p:nvPr>
            <p:ph type="title"/>
          </p:nvPr>
        </p:nvSpPr>
        <p:spPr/>
        <p:txBody>
          <a:bodyPr/>
          <a:lstStyle/>
          <a:p>
            <a:r>
              <a:rPr lang="en-GB" dirty="0"/>
              <a:t>Digital technologies involved</a:t>
            </a:r>
          </a:p>
        </p:txBody>
      </p:sp>
      <p:sp>
        <p:nvSpPr>
          <p:cNvPr id="6" name="Text Placeholder 2">
            <a:extLst>
              <a:ext uri="{FF2B5EF4-FFF2-40B4-BE49-F238E27FC236}">
                <a16:creationId xmlns:a16="http://schemas.microsoft.com/office/drawing/2014/main" id="{E1D02BE6-CBAD-3DFC-5CC8-20B1CD679A09}"/>
              </a:ext>
            </a:extLst>
          </p:cNvPr>
          <p:cNvSpPr txBox="1">
            <a:spLocks/>
          </p:cNvSpPr>
          <p:nvPr/>
        </p:nvSpPr>
        <p:spPr>
          <a:xfrm>
            <a:off x="5579317" y="1862326"/>
            <a:ext cx="5456236" cy="4033837"/>
          </a:xfrm>
          <a:prstGeom prst="rect">
            <a:avLst/>
          </a:prstGeom>
          <a:solidFill>
            <a:srgbClr val="8EE8D8"/>
          </a:solidFill>
          <a:ln>
            <a:solidFill>
              <a:schemeClr val="tx1"/>
            </a:solidFill>
          </a:ln>
        </p:spPr>
        <p:txBody>
          <a:bodyPr/>
          <a:lstStyle>
            <a:lvl1pPr marL="180000" indent="-180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360000" indent="-1800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360000" indent="-1800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GB" sz="2400" b="1" i="1" dirty="0">
                <a:latin typeface="Calibri" panose="020F0502020204030204" pitchFamily="34" charset="0"/>
                <a:ea typeface="Times New Roman" panose="02020603050405020304" pitchFamily="18" charset="0"/>
                <a:cs typeface="Calibri" panose="020F0502020204030204" pitchFamily="34" charset="0"/>
              </a:rPr>
              <a:t>Personalisation technologies</a:t>
            </a:r>
          </a:p>
          <a:p>
            <a:pPr marL="0" indent="0">
              <a:buNone/>
            </a:pPr>
            <a:endParaRPr lang="en-GB" sz="1800" b="1" dirty="0">
              <a:latin typeface="Calibri" panose="020F0502020204030204" pitchFamily="34" charset="0"/>
              <a:ea typeface="Times New Roman" panose="02020603050405020304" pitchFamily="18" charset="0"/>
              <a:cs typeface="Calibri" panose="020F0502020204030204" pitchFamily="34" charset="0"/>
            </a:endParaRPr>
          </a:p>
          <a:p>
            <a:r>
              <a:rPr lang="en-GB" sz="1800" b="1" dirty="0">
                <a:latin typeface="Calibri" panose="020F0502020204030204" pitchFamily="34" charset="0"/>
                <a:ea typeface="Times New Roman" panose="02020603050405020304" pitchFamily="18" charset="0"/>
                <a:cs typeface="Calibri" panose="020F0502020204030204" pitchFamily="34" charset="0"/>
              </a:rPr>
              <a:t>Machine learning (ML)	</a:t>
            </a:r>
            <a:r>
              <a:rPr lang="en-GB" sz="1800" dirty="0">
                <a:latin typeface="Calibri" panose="020F0502020204030204" pitchFamily="34" charset="0"/>
                <a:ea typeface="Times New Roman" panose="02020603050405020304" pitchFamily="18" charset="0"/>
                <a:cs typeface="Calibri" panose="020F0502020204030204" pitchFamily="34" charset="0"/>
              </a:rPr>
              <a:t>Machine learning (ML) is a subfield of AI that uses algorithms trained on data to produce adaptable models that can perform a variety of complex tasks (Coursera, 2023) </a:t>
            </a:r>
          </a:p>
          <a:p>
            <a:endParaRPr lang="en-GB" sz="1800" dirty="0">
              <a:latin typeface="Calibri" panose="020F0502020204030204" pitchFamily="34" charset="0"/>
              <a:ea typeface="Times New Roman" panose="02020603050405020304" pitchFamily="18" charset="0"/>
              <a:cs typeface="Times New Roman" panose="02020603050405020304" pitchFamily="18" charset="0"/>
            </a:endParaRPr>
          </a:p>
          <a:p>
            <a:r>
              <a:rPr lang="en-GB" sz="1800" b="1" dirty="0">
                <a:latin typeface="Calibri" panose="020F0502020204030204" pitchFamily="34" charset="0"/>
                <a:ea typeface="Times New Roman" panose="02020603050405020304" pitchFamily="18" charset="0"/>
                <a:cs typeface="Calibri" panose="020F0502020204030204" pitchFamily="34" charset="0"/>
              </a:rPr>
              <a:t>Learning Analytics </a:t>
            </a:r>
            <a:r>
              <a:rPr lang="en-GB" sz="1800" dirty="0">
                <a:latin typeface="Calibri" panose="020F0502020204030204" pitchFamily="34" charset="0"/>
                <a:ea typeface="Times New Roman" panose="02020603050405020304" pitchFamily="18" charset="0"/>
                <a:cs typeface="Calibri" panose="020F0502020204030204" pitchFamily="34" charset="0"/>
              </a:rPr>
              <a:t>is the process of data collection and analysis. </a:t>
            </a:r>
          </a:p>
          <a:p>
            <a:pPr marL="0" indent="0">
              <a:buFont typeface="Arial" panose="020B0604020202020204" pitchFamily="34" charset="0"/>
              <a:buNone/>
            </a:pPr>
            <a:endParaRPr lang="en-GB" sz="1800" dirty="0">
              <a:latin typeface="Calibri" panose="020F0502020204030204" pitchFamily="34" charset="0"/>
              <a:ea typeface="Times New Roman" panose="02020603050405020304" pitchFamily="18" charset="0"/>
              <a:cs typeface="Times New Roman" panose="02020603050405020304" pitchFamily="18" charset="0"/>
            </a:endParaRPr>
          </a:p>
          <a:p>
            <a:r>
              <a:rPr lang="en-GB" sz="1800" b="1" dirty="0">
                <a:latin typeface="Calibri" panose="020F0502020204030204" pitchFamily="34" charset="0"/>
                <a:ea typeface="Times New Roman" panose="02020603050405020304" pitchFamily="18" charset="0"/>
                <a:cs typeface="Calibri" panose="020F0502020204030204" pitchFamily="34" charset="0"/>
              </a:rPr>
              <a:t>Adaptive Learning </a:t>
            </a:r>
            <a:r>
              <a:rPr lang="en-GB" sz="1800" dirty="0">
                <a:latin typeface="Calibri" panose="020F0502020204030204" pitchFamily="34" charset="0"/>
                <a:ea typeface="Times New Roman" panose="02020603050405020304" pitchFamily="18" charset="0"/>
                <a:cs typeface="Calibri" panose="020F0502020204030204" pitchFamily="34" charset="0"/>
              </a:rPr>
              <a:t>is what educators do with the analysis.  AL systems provide branching educational pathways, depending on learners</a:t>
            </a:r>
            <a:r>
              <a:rPr lang="en-GB" sz="1800" dirty="0">
                <a:latin typeface="Calibri" panose="020F0502020204030204" pitchFamily="34" charset="0"/>
                <a:ea typeface="Calibri" panose="020F0502020204030204" pitchFamily="34" charset="0"/>
                <a:cs typeface="Calibri" panose="020F0502020204030204" pitchFamily="34" charset="0"/>
              </a:rPr>
              <a:t>’ prior behaviour and responses, and provide feedback to guide the learner</a:t>
            </a:r>
            <a:endParaRPr lang="en-GB" sz="1800" dirty="0">
              <a:latin typeface="Calibri" panose="020F0502020204030204" pitchFamily="34"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2778722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ECBDD1-CA69-BB62-3517-F82530171555}"/>
              </a:ext>
            </a:extLst>
          </p:cNvPr>
          <p:cNvSpPr>
            <a:spLocks noGrp="1"/>
          </p:cNvSpPr>
          <p:nvPr>
            <p:ph type="sldNum" sz="quarter" idx="12"/>
          </p:nvPr>
        </p:nvSpPr>
        <p:spPr/>
        <p:txBody>
          <a:bodyPr/>
          <a:lstStyle/>
          <a:p>
            <a:fld id="{A0E09D49-5623-421D-A12D-4F7C60EF8DEF}" type="slidenum">
              <a:rPr lang="en-GB" smtClean="0"/>
              <a:t>8</a:t>
            </a:fld>
            <a:endParaRPr lang="en-GB"/>
          </a:p>
        </p:txBody>
      </p:sp>
      <p:sp>
        <p:nvSpPr>
          <p:cNvPr id="3" name="Text Placeholder 2">
            <a:extLst>
              <a:ext uri="{FF2B5EF4-FFF2-40B4-BE49-F238E27FC236}">
                <a16:creationId xmlns:a16="http://schemas.microsoft.com/office/drawing/2014/main" id="{D0C8E2FE-4E1A-E4F2-D0D3-B650665D803E}"/>
              </a:ext>
            </a:extLst>
          </p:cNvPr>
          <p:cNvSpPr>
            <a:spLocks noGrp="1"/>
          </p:cNvSpPr>
          <p:nvPr>
            <p:ph type="body" sz="quarter" idx="13"/>
          </p:nvPr>
        </p:nvSpPr>
        <p:spPr>
          <a:xfrm>
            <a:off x="329253" y="1707311"/>
            <a:ext cx="5456236" cy="4242639"/>
          </a:xfrm>
        </p:spPr>
        <p:txBody>
          <a:bodyPr/>
          <a:lstStyle/>
          <a:p>
            <a:pPr marL="342900" indent="-342900">
              <a:buSzPts val="1100"/>
              <a:tabLst>
                <a:tab pos="149225" algn="l"/>
              </a:tabLst>
            </a:pPr>
            <a:r>
              <a:rPr lang="en-GB" sz="2000" b="1" i="1" dirty="0">
                <a:latin typeface="Calibri" panose="020F0502020204030204" pitchFamily="34" charset="0"/>
                <a:ea typeface="Courier New" panose="02070309020205020404" pitchFamily="49" charset="0"/>
                <a:cs typeface="Calibri" panose="020F0502020204030204" pitchFamily="34" charset="0"/>
              </a:rPr>
              <a:t>Flexibility</a:t>
            </a:r>
            <a:r>
              <a:rPr lang="en-GB" sz="2000" dirty="0">
                <a:latin typeface="Calibri" panose="020F0502020204030204" pitchFamily="34" charset="0"/>
                <a:ea typeface="Courier New" panose="02070309020205020404" pitchFamily="49" charset="0"/>
                <a:cs typeface="Calibri" panose="020F0502020204030204" pitchFamily="34" charset="0"/>
              </a:rPr>
              <a:t> of time and location </a:t>
            </a:r>
          </a:p>
          <a:p>
            <a:pPr marL="342900" indent="-342900">
              <a:buSzPts val="1100"/>
              <a:tabLst>
                <a:tab pos="149225" algn="l"/>
              </a:tabLst>
            </a:pPr>
            <a:endParaRPr lang="en-GB" sz="2000" dirty="0">
              <a:latin typeface="Calibri" panose="020F0502020204030204" pitchFamily="34" charset="0"/>
              <a:ea typeface="Courier New" panose="02070309020205020404" pitchFamily="49" charset="0"/>
              <a:cs typeface="Calibri" panose="020F0502020204030204" pitchFamily="34" charset="0"/>
            </a:endParaRPr>
          </a:p>
          <a:p>
            <a:pPr marL="342900" indent="-342900">
              <a:buSzPts val="1100"/>
              <a:tabLst>
                <a:tab pos="149225" algn="l"/>
              </a:tabLst>
            </a:pPr>
            <a:r>
              <a:rPr lang="en-GB" sz="2000" b="1" i="1" dirty="0">
                <a:latin typeface="Calibri" panose="020F0502020204030204" pitchFamily="34" charset="0"/>
                <a:ea typeface="Courier New" panose="02070309020205020404" pitchFamily="49" charset="0"/>
                <a:cs typeface="Calibri" panose="020F0502020204030204" pitchFamily="34" charset="0"/>
              </a:rPr>
              <a:t>Accessibility</a:t>
            </a:r>
            <a:r>
              <a:rPr lang="en-GB" sz="2000" dirty="0">
                <a:latin typeface="Calibri" panose="020F0502020204030204" pitchFamily="34" charset="0"/>
                <a:ea typeface="Courier New" panose="02070309020205020404" pitchFamily="49" charset="0"/>
                <a:cs typeface="Calibri" panose="020F0502020204030204" pitchFamily="34" charset="0"/>
              </a:rPr>
              <a:t> of learning – </a:t>
            </a:r>
            <a:r>
              <a:rPr lang="en-GB" sz="2000" dirty="0">
                <a:latin typeface="Calibri" panose="020F0502020204030204" pitchFamily="34" charset="0"/>
                <a:ea typeface="Calibri" panose="020F0502020204030204" pitchFamily="34" charset="0"/>
                <a:cs typeface="Calibri" panose="020F0502020204030204" pitchFamily="34" charset="0"/>
              </a:rPr>
              <a:t>own devices </a:t>
            </a:r>
          </a:p>
          <a:p>
            <a:pPr marL="342900" indent="-342900">
              <a:buSzPts val="1100"/>
              <a:tabLst>
                <a:tab pos="149225" algn="l"/>
              </a:tabLst>
            </a:pPr>
            <a:endParaRPr lang="en-GB" sz="2000" dirty="0">
              <a:latin typeface="Calibri" panose="020F0502020204030204" pitchFamily="34" charset="0"/>
              <a:ea typeface="Calibri" panose="020F0502020204030204" pitchFamily="34" charset="0"/>
              <a:cs typeface="Calibri" panose="020F0502020204030204" pitchFamily="34" charset="0"/>
            </a:endParaRPr>
          </a:p>
          <a:p>
            <a:pPr marL="342900" indent="-342900">
              <a:buSzPts val="1100"/>
              <a:tabLst>
                <a:tab pos="149225" algn="l"/>
              </a:tabLst>
            </a:pPr>
            <a:r>
              <a:rPr lang="en-GB" sz="2000" b="1" i="1" dirty="0">
                <a:latin typeface="Calibri" panose="020F0502020204030204" pitchFamily="34" charset="0"/>
                <a:ea typeface="Courier New" panose="02070309020205020404" pitchFamily="49" charset="0"/>
                <a:cs typeface="Calibri" panose="020F0502020204030204" pitchFamily="34" charset="0"/>
              </a:rPr>
              <a:t>Autonomy</a:t>
            </a:r>
            <a:r>
              <a:rPr lang="en-GB" sz="2000" dirty="0">
                <a:latin typeface="Calibri" panose="020F0502020204030204" pitchFamily="34" charset="0"/>
                <a:ea typeface="Courier New" panose="02070309020205020404" pitchFamily="49" charset="0"/>
                <a:cs typeface="Calibri" panose="020F0502020204030204" pitchFamily="34" charset="0"/>
              </a:rPr>
              <a:t> &amp; control over pace, activity </a:t>
            </a:r>
          </a:p>
          <a:p>
            <a:pPr marL="342900" indent="-342900">
              <a:buSzPts val="1100"/>
              <a:tabLst>
                <a:tab pos="149225" algn="l"/>
              </a:tabLst>
            </a:pPr>
            <a:endParaRPr lang="en-GB" sz="2000" dirty="0">
              <a:latin typeface="Calibri" panose="020F0502020204030204" pitchFamily="34" charset="0"/>
              <a:ea typeface="Courier New" panose="02070309020205020404" pitchFamily="49" charset="0"/>
              <a:cs typeface="Times New Roman" panose="02020603050405020304" pitchFamily="18" charset="0"/>
            </a:endParaRPr>
          </a:p>
          <a:p>
            <a:pPr marL="342900" indent="-342900">
              <a:buSzPts val="1100"/>
              <a:tabLst>
                <a:tab pos="149225" algn="l"/>
              </a:tabLst>
            </a:pPr>
            <a:r>
              <a:rPr lang="en-GB" sz="2000" b="1" i="1" dirty="0">
                <a:latin typeface="Calibri" panose="020F0502020204030204" pitchFamily="34" charset="0"/>
                <a:ea typeface="Courier New" panose="02070309020205020404" pitchFamily="49" charset="0"/>
                <a:cs typeface="Calibri" panose="020F0502020204030204" pitchFamily="34" charset="0"/>
              </a:rPr>
              <a:t>Personalisation</a:t>
            </a:r>
            <a:r>
              <a:rPr lang="en-GB" sz="2000" dirty="0">
                <a:latin typeface="Calibri" panose="020F0502020204030204" pitchFamily="34" charset="0"/>
                <a:ea typeface="Courier New" panose="02070309020205020404" pitchFamily="49" charset="0"/>
                <a:cs typeface="Calibri" panose="020F0502020204030204" pitchFamily="34" charset="0"/>
              </a:rPr>
              <a:t> - individualised learning</a:t>
            </a:r>
          </a:p>
          <a:p>
            <a:pPr marL="342900" indent="-342900">
              <a:buSzPts val="1100"/>
              <a:tabLst>
                <a:tab pos="149225" algn="l"/>
              </a:tabLst>
            </a:pPr>
            <a:endParaRPr lang="en-GB" sz="2000" dirty="0">
              <a:latin typeface="Calibri" panose="020F0502020204030204" pitchFamily="34" charset="0"/>
              <a:ea typeface="Courier New" panose="02070309020205020404" pitchFamily="49" charset="0"/>
              <a:cs typeface="Calibri" panose="020F0502020204030204" pitchFamily="34" charset="0"/>
            </a:endParaRPr>
          </a:p>
          <a:p>
            <a:pPr marL="342900" indent="-342900">
              <a:buSzPts val="1100"/>
              <a:tabLst>
                <a:tab pos="149225" algn="l"/>
              </a:tabLst>
            </a:pPr>
            <a:r>
              <a:rPr lang="en-GB" sz="2000" b="1" i="1" dirty="0">
                <a:latin typeface="Calibri" panose="020F0502020204030204" pitchFamily="34" charset="0"/>
                <a:ea typeface="Courier New" panose="02070309020205020404" pitchFamily="49" charset="0"/>
                <a:cs typeface="Calibri" panose="020F0502020204030204" pitchFamily="34" charset="0"/>
              </a:rPr>
              <a:t>Motivation</a:t>
            </a:r>
            <a:r>
              <a:rPr lang="en-GB" sz="2000" dirty="0">
                <a:latin typeface="Calibri" panose="020F0502020204030204" pitchFamily="34" charset="0"/>
                <a:ea typeface="Courier New" panose="02070309020205020404" pitchFamily="49" charset="0"/>
                <a:cs typeface="Calibri" panose="020F0502020204030204" pitchFamily="34" charset="0"/>
              </a:rPr>
              <a:t> – e.g. gamification (GBLL)</a:t>
            </a:r>
          </a:p>
          <a:p>
            <a:pPr marL="342900" indent="-342900">
              <a:buSzPts val="1100"/>
              <a:tabLst>
                <a:tab pos="149225" algn="l"/>
              </a:tabLst>
            </a:pPr>
            <a:endParaRPr lang="en-GB" sz="2000" dirty="0">
              <a:latin typeface="Calibri" panose="020F0502020204030204" pitchFamily="34" charset="0"/>
              <a:ea typeface="Courier New" panose="02070309020205020404" pitchFamily="49" charset="0"/>
              <a:cs typeface="Calibri" panose="020F0502020204030204" pitchFamily="34" charset="0"/>
            </a:endParaRPr>
          </a:p>
          <a:p>
            <a:pPr marL="342900" indent="-342900">
              <a:buSzPts val="1100"/>
              <a:tabLst>
                <a:tab pos="149225" algn="l"/>
              </a:tabLst>
            </a:pPr>
            <a:r>
              <a:rPr lang="en-GB" sz="2000" dirty="0">
                <a:latin typeface="Calibri" panose="020F0502020204030204" pitchFamily="34" charset="0"/>
                <a:ea typeface="Courier New" panose="02070309020205020404" pitchFamily="49" charset="0"/>
                <a:cs typeface="Calibri" panose="020F0502020204030204" pitchFamily="34" charset="0"/>
              </a:rPr>
              <a:t>Increased </a:t>
            </a:r>
            <a:r>
              <a:rPr lang="en-GB" sz="2000" b="1" i="1" dirty="0">
                <a:latin typeface="Calibri" panose="020F0502020204030204" pitchFamily="34" charset="0"/>
                <a:ea typeface="Courier New" panose="02070309020205020404" pitchFamily="49" charset="0"/>
                <a:cs typeface="Calibri" panose="020F0502020204030204" pitchFamily="34" charset="0"/>
              </a:rPr>
              <a:t>confidence</a:t>
            </a:r>
            <a:r>
              <a:rPr lang="en-GB" sz="2000" dirty="0">
                <a:latin typeface="Calibri" panose="020F0502020204030204" pitchFamily="34" charset="0"/>
                <a:ea typeface="Courier New" panose="02070309020205020404" pitchFamily="49" charset="0"/>
                <a:cs typeface="Calibri" panose="020F0502020204030204" pitchFamily="34" charset="0"/>
              </a:rPr>
              <a:t> in learning</a:t>
            </a:r>
          </a:p>
          <a:p>
            <a:pPr marL="342900" indent="-342900">
              <a:buSzPts val="1100"/>
              <a:tabLst>
                <a:tab pos="149225" algn="l"/>
              </a:tabLst>
            </a:pPr>
            <a:endParaRPr lang="en-GB" sz="2000" dirty="0">
              <a:latin typeface="Calibri" panose="020F0502020204030204" pitchFamily="34" charset="0"/>
              <a:ea typeface="Courier New" panose="02070309020205020404" pitchFamily="49" charset="0"/>
              <a:cs typeface="Times New Roman" panose="02020603050405020304" pitchFamily="18" charset="0"/>
            </a:endParaRPr>
          </a:p>
          <a:p>
            <a:pPr marL="342900" indent="-342900">
              <a:buSzPts val="1100"/>
              <a:tabLst>
                <a:tab pos="149225" algn="l"/>
              </a:tabLst>
            </a:pPr>
            <a:r>
              <a:rPr lang="en-GB" sz="2000" dirty="0">
                <a:latin typeface="Calibri" panose="020F0502020204030204" pitchFamily="34" charset="0"/>
                <a:ea typeface="Courier New" panose="02070309020205020404" pitchFamily="49" charset="0"/>
                <a:cs typeface="Calibri" panose="020F0502020204030204" pitchFamily="34" charset="0"/>
              </a:rPr>
              <a:t>Wide range of </a:t>
            </a:r>
            <a:r>
              <a:rPr lang="en-GB" sz="2000" b="1" i="1" dirty="0">
                <a:latin typeface="Calibri" panose="020F0502020204030204" pitchFamily="34" charset="0"/>
                <a:ea typeface="Courier New" panose="02070309020205020404" pitchFamily="49" charset="0"/>
                <a:cs typeface="Calibri" panose="020F0502020204030204" pitchFamily="34" charset="0"/>
              </a:rPr>
              <a:t>resources</a:t>
            </a:r>
            <a:r>
              <a:rPr lang="en-GB" sz="2000" dirty="0">
                <a:latin typeface="Calibri" panose="020F0502020204030204" pitchFamily="34" charset="0"/>
                <a:ea typeface="Courier New" panose="02070309020205020404" pitchFamily="49" charset="0"/>
                <a:cs typeface="Calibri" panose="020F0502020204030204" pitchFamily="34" charset="0"/>
              </a:rPr>
              <a:t> </a:t>
            </a:r>
          </a:p>
          <a:p>
            <a:pPr marL="0" indent="0">
              <a:buSzPts val="1100"/>
              <a:buNone/>
              <a:tabLst>
                <a:tab pos="149225" algn="l"/>
              </a:tabLst>
            </a:pPr>
            <a:endParaRPr lang="en-GB" sz="2000" dirty="0">
              <a:latin typeface="Calibri" panose="020F0502020204030204" pitchFamily="34" charset="0"/>
              <a:ea typeface="Courier New" panose="02070309020205020404" pitchFamily="49" charset="0"/>
              <a:cs typeface="Calibri" panose="020F0502020204030204" pitchFamily="34" charset="0"/>
            </a:endParaRPr>
          </a:p>
          <a:p>
            <a:pPr marL="0" indent="0" algn="r">
              <a:buSzPts val="1100"/>
              <a:buNone/>
              <a:tabLst>
                <a:tab pos="149225" algn="l"/>
              </a:tabLst>
            </a:pPr>
            <a:r>
              <a:rPr lang="en-GB" sz="2000" dirty="0">
                <a:latin typeface="Calibri" panose="020F0502020204030204" pitchFamily="34" charset="0"/>
                <a:ea typeface="Courier New" panose="02070309020205020404" pitchFamily="49" charset="0"/>
                <a:cs typeface="Calibri" panose="020F0502020204030204" pitchFamily="34" charset="0"/>
              </a:rPr>
              <a:t>(Monson 2017, </a:t>
            </a:r>
            <a:r>
              <a:rPr lang="en-GB" sz="2000" dirty="0" err="1">
                <a:latin typeface="Calibri" panose="020F0502020204030204" pitchFamily="34" charset="0"/>
                <a:ea typeface="Courier New" panose="02070309020205020404" pitchFamily="49" charset="0"/>
                <a:cs typeface="Calibri" panose="020F0502020204030204" pitchFamily="34" charset="0"/>
              </a:rPr>
              <a:t>RiseUp</a:t>
            </a:r>
            <a:r>
              <a:rPr lang="en-GB" sz="2000" dirty="0">
                <a:latin typeface="Calibri" panose="020F0502020204030204" pitchFamily="34" charset="0"/>
                <a:ea typeface="Courier New" panose="02070309020205020404" pitchFamily="49" charset="0"/>
                <a:cs typeface="Calibri" panose="020F0502020204030204" pitchFamily="34" charset="0"/>
              </a:rPr>
              <a:t> 2023)</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GB" sz="2000" dirty="0"/>
          </a:p>
        </p:txBody>
      </p:sp>
      <p:sp>
        <p:nvSpPr>
          <p:cNvPr id="4" name="Title 3">
            <a:extLst>
              <a:ext uri="{FF2B5EF4-FFF2-40B4-BE49-F238E27FC236}">
                <a16:creationId xmlns:a16="http://schemas.microsoft.com/office/drawing/2014/main" id="{11C90542-3C9E-65E2-2129-09FCA55D8E23}"/>
              </a:ext>
            </a:extLst>
          </p:cNvPr>
          <p:cNvSpPr>
            <a:spLocks noGrp="1"/>
          </p:cNvSpPr>
          <p:nvPr>
            <p:ph type="title"/>
          </p:nvPr>
        </p:nvSpPr>
        <p:spPr/>
        <p:txBody>
          <a:bodyPr/>
          <a:lstStyle/>
          <a:p>
            <a:r>
              <a:rPr lang="en-GB" dirty="0"/>
              <a:t>Benefits of digital learning</a:t>
            </a:r>
          </a:p>
        </p:txBody>
      </p:sp>
    </p:spTree>
    <p:extLst>
      <p:ext uri="{BB962C8B-B14F-4D97-AF65-F5344CB8AC3E}">
        <p14:creationId xmlns:p14="http://schemas.microsoft.com/office/powerpoint/2010/main" val="3982604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EC1D02-43F6-B98C-EEBC-A3574098846F}"/>
              </a:ext>
            </a:extLst>
          </p:cNvPr>
          <p:cNvSpPr>
            <a:spLocks noGrp="1"/>
          </p:cNvSpPr>
          <p:nvPr>
            <p:ph type="sldNum" sz="quarter" idx="12"/>
          </p:nvPr>
        </p:nvSpPr>
        <p:spPr/>
        <p:txBody>
          <a:bodyPr/>
          <a:lstStyle/>
          <a:p>
            <a:fld id="{A0E09D49-5623-421D-A12D-4F7C60EF8DEF}" type="slidenum">
              <a:rPr lang="en-GB" smtClean="0"/>
              <a:t>9</a:t>
            </a:fld>
            <a:endParaRPr lang="en-GB"/>
          </a:p>
        </p:txBody>
      </p:sp>
      <p:sp>
        <p:nvSpPr>
          <p:cNvPr id="3" name="Text Placeholder 2">
            <a:extLst>
              <a:ext uri="{FF2B5EF4-FFF2-40B4-BE49-F238E27FC236}">
                <a16:creationId xmlns:a16="http://schemas.microsoft.com/office/drawing/2014/main" id="{A2ACA2ED-AA5E-0959-0372-1569718F71BB}"/>
              </a:ext>
            </a:extLst>
          </p:cNvPr>
          <p:cNvSpPr>
            <a:spLocks noGrp="1"/>
          </p:cNvSpPr>
          <p:nvPr>
            <p:ph type="body" sz="quarter" idx="14"/>
          </p:nvPr>
        </p:nvSpPr>
        <p:spPr/>
        <p:txBody>
          <a:bodyPr/>
          <a:lstStyle/>
          <a:p>
            <a:pPr marL="82550" indent="0">
              <a:buNone/>
            </a:pPr>
            <a:r>
              <a:rPr lang="en-GB" sz="2000" kern="100" dirty="0">
                <a:latin typeface="Calibri" panose="020F0502020204030204" pitchFamily="34" charset="0"/>
                <a:ea typeface="Calibri" panose="020F0502020204030204" pitchFamily="34" charset="0"/>
                <a:cs typeface="Times New Roman" panose="02020603050405020304" pitchFamily="18" charset="0"/>
              </a:rPr>
              <a:t>But is digital learning as good as, or better than, face-to-face learning in terms of its impact? </a:t>
            </a:r>
          </a:p>
          <a:p>
            <a:pPr marL="82550" indent="0">
              <a:buNone/>
            </a:pPr>
            <a:endParaRPr lang="en-GB" sz="2000" kern="100" dirty="0">
              <a:latin typeface="Calibri" panose="020F0502020204030204" pitchFamily="34" charset="0"/>
              <a:ea typeface="Calibri" panose="020F0502020204030204" pitchFamily="34" charset="0"/>
              <a:cs typeface="Times New Roman" panose="02020603050405020304" pitchFamily="18" charset="0"/>
            </a:endParaRPr>
          </a:p>
          <a:p>
            <a:pPr marL="82550" indent="0">
              <a:buNone/>
            </a:pPr>
            <a:r>
              <a:rPr lang="en-GB" sz="2000" kern="100" dirty="0">
                <a:latin typeface="Calibri" panose="020F0502020204030204" pitchFamily="34" charset="0"/>
                <a:ea typeface="Calibri" panose="020F0502020204030204" pitchFamily="34" charset="0"/>
                <a:cs typeface="Times New Roman" panose="02020603050405020304" pitchFamily="18" charset="0"/>
              </a:rPr>
              <a:t>What impact has digital learning had on the learning experience and the learning outcomes of adult language learners?</a:t>
            </a:r>
          </a:p>
          <a:p>
            <a:pPr marL="82550" indent="0">
              <a:buNone/>
            </a:pPr>
            <a:r>
              <a:rPr lang="en-GB" sz="2000" kern="100" dirty="0">
                <a:latin typeface="Calibri" panose="020F0502020204030204" pitchFamily="34" charset="0"/>
                <a:ea typeface="Calibri" panose="020F0502020204030204" pitchFamily="34" charset="0"/>
                <a:cs typeface="Times New Roman" panose="02020603050405020304" pitchFamily="18" charset="0"/>
              </a:rPr>
              <a:t> </a:t>
            </a:r>
          </a:p>
          <a:p>
            <a:pPr marL="82550" indent="0">
              <a:buNone/>
            </a:pPr>
            <a:r>
              <a:rPr lang="en-GB" sz="2000" kern="100" dirty="0">
                <a:latin typeface="Calibri" panose="020F0502020204030204" pitchFamily="34" charset="0"/>
                <a:ea typeface="Calibri" panose="020F0502020204030204" pitchFamily="34" charset="0"/>
                <a:cs typeface="Times New Roman" panose="02020603050405020304" pitchFamily="18" charset="0"/>
              </a:rPr>
              <a:t>We look at the research evidence for affective impacts on improving motivation, on learner preferences</a:t>
            </a:r>
          </a:p>
          <a:p>
            <a:pPr marL="82550" indent="0">
              <a:buNone/>
            </a:pPr>
            <a:endParaRPr lang="en-GB" sz="2000" kern="100" dirty="0">
              <a:latin typeface="Calibri" panose="020F0502020204030204" pitchFamily="34" charset="0"/>
              <a:ea typeface="Calibri" panose="020F0502020204030204" pitchFamily="34" charset="0"/>
              <a:cs typeface="Times New Roman" panose="02020603050405020304" pitchFamily="18" charset="0"/>
            </a:endParaRPr>
          </a:p>
          <a:p>
            <a:pPr marL="82550" indent="0">
              <a:buNone/>
            </a:pPr>
            <a:r>
              <a:rPr lang="en-GB" sz="2000" kern="100" dirty="0">
                <a:latin typeface="Calibri" panose="020F0502020204030204" pitchFamily="34" charset="0"/>
                <a:ea typeface="Calibri" panose="020F0502020204030204" pitchFamily="34" charset="0"/>
                <a:cs typeface="Times New Roman" panose="02020603050405020304" pitchFamily="18" charset="0"/>
              </a:rPr>
              <a:t>We look at the research that provides evidence of quantitative impacts on language proficiency</a:t>
            </a:r>
          </a:p>
          <a:p>
            <a:endParaRPr lang="en-GB" dirty="0"/>
          </a:p>
          <a:p>
            <a:endParaRPr lang="en-GB" dirty="0"/>
          </a:p>
          <a:p>
            <a:pPr marL="0" indent="0" algn="ctr">
              <a:buNone/>
            </a:pPr>
            <a:r>
              <a:rPr lang="en-GB" sz="4000" b="1" dirty="0"/>
              <a:t>Meta-analysis of </a:t>
            </a:r>
            <a:br>
              <a:rPr lang="en-GB" sz="4000" b="1" dirty="0"/>
            </a:br>
            <a:r>
              <a:rPr lang="en-GB" sz="4000" b="1" dirty="0"/>
              <a:t> over 100 papers &amp; studies</a:t>
            </a:r>
            <a:endParaRPr lang="en-GB" b="1" dirty="0"/>
          </a:p>
        </p:txBody>
      </p:sp>
      <p:sp>
        <p:nvSpPr>
          <p:cNvPr id="4" name="Title 3">
            <a:extLst>
              <a:ext uri="{FF2B5EF4-FFF2-40B4-BE49-F238E27FC236}">
                <a16:creationId xmlns:a16="http://schemas.microsoft.com/office/drawing/2014/main" id="{88E58BB3-A162-D758-29DC-35248D76E4CC}"/>
              </a:ext>
            </a:extLst>
          </p:cNvPr>
          <p:cNvSpPr>
            <a:spLocks noGrp="1"/>
          </p:cNvSpPr>
          <p:nvPr>
            <p:ph type="title"/>
          </p:nvPr>
        </p:nvSpPr>
        <p:spPr/>
        <p:txBody>
          <a:bodyPr/>
          <a:lstStyle/>
          <a:p>
            <a:r>
              <a:rPr lang="en-GB" dirty="0"/>
              <a:t>Where is the evidence? </a:t>
            </a:r>
          </a:p>
        </p:txBody>
      </p:sp>
    </p:spTree>
    <p:extLst>
      <p:ext uri="{BB962C8B-B14F-4D97-AF65-F5344CB8AC3E}">
        <p14:creationId xmlns:p14="http://schemas.microsoft.com/office/powerpoint/2010/main" val="1108730177"/>
      </p:ext>
    </p:extLst>
  </p:cSld>
  <p:clrMapOvr>
    <a:masterClrMapping/>
  </p:clrMapOvr>
</p:sld>
</file>

<file path=ppt/theme/theme1.xml><?xml version="1.0" encoding="utf-8"?>
<a:theme xmlns:a="http://schemas.openxmlformats.org/drawingml/2006/main" name="Cambridge Theme">
  <a:themeElements>
    <a:clrScheme name="Cambridge">
      <a:dk1>
        <a:sysClr val="windowText" lastClr="000000"/>
      </a:dk1>
      <a:lt1>
        <a:sysClr val="window" lastClr="FFFFFF"/>
      </a:lt1>
      <a:dk2>
        <a:srgbClr val="133844"/>
      </a:dk2>
      <a:lt2>
        <a:srgbClr val="00BDB6"/>
      </a:lt2>
      <a:accent1>
        <a:srgbClr val="D7FDF5"/>
      </a:accent1>
      <a:accent2>
        <a:srgbClr val="F4663B"/>
      </a:accent2>
      <a:accent3>
        <a:srgbClr val="AF3404"/>
      </a:accent3>
      <a:accent4>
        <a:srgbClr val="DE3CB6"/>
      </a:accent4>
      <a:accent5>
        <a:srgbClr val="5E0A4F"/>
      </a:accent5>
      <a:accent6>
        <a:srgbClr val="F44D61"/>
      </a:accent6>
      <a:hlink>
        <a:srgbClr val="000000"/>
      </a:hlink>
      <a:folHlink>
        <a:srgbClr val="000000"/>
      </a:folHlink>
    </a:clrScheme>
    <a:fontScheme name="Cambridg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7FAFA"/>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ctr">
        <a:noAutofit/>
      </a:bodyPr>
      <a:lstStyle>
        <a:defPPr algn="ctr">
          <a:defRPr sz="3000" b="1" spc="45" dirty="0">
            <a:solidFill>
              <a:srgbClr val="123845"/>
            </a:solidFill>
            <a:cs typeface="Arial"/>
          </a:defRPr>
        </a:defPPr>
      </a:lstStyle>
    </a:txDef>
  </a:objectDefaults>
  <a:extraClrSchemeLst/>
  <a:extLst>
    <a:ext uri="{05A4C25C-085E-4340-85A3-A5531E510DB2}">
      <thm15:themeFamily xmlns:thm15="http://schemas.microsoft.com/office/thememl/2012/main" name="Presentation6" id="{9F1B8265-6CE3-3144-B80D-71E942D4CA60}" vid="{559A5580-EB44-2E47-8156-1DB2E7C6F0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E04079EBDC14294313B0B4ED04D71" ma:contentTypeVersion="6" ma:contentTypeDescription="Create a new document." ma:contentTypeScope="" ma:versionID="badc4f8315cd221e9f4ef5b8844b006c">
  <xsd:schema xmlns:xsd="http://www.w3.org/2001/XMLSchema" xmlns:xs="http://www.w3.org/2001/XMLSchema" xmlns:p="http://schemas.microsoft.com/office/2006/metadata/properties" xmlns:ns2="b8a5a95c-2dc2-47c8-b5cc-f3bbb9c244d2" targetNamespace="http://schemas.microsoft.com/office/2006/metadata/properties" ma:root="true" ma:fieldsID="bcb5cb9aaa45b01f4f6d70ca2d533087" ns2:_="">
    <xsd:import namespace="b8a5a95c-2dc2-47c8-b5cc-f3bbb9c244d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a5a95c-2dc2-47c8-b5cc-f3bbb9c244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F7A9FD-F138-48B5-A09A-D32CAB2786AC}">
  <ds:schemaRefs>
    <ds:schemaRef ds:uri="b8a5a95c-2dc2-47c8-b5cc-f3bbb9c24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D2BF045-909B-43C7-BC21-CBAAC25FAACD}">
  <ds:schemaRefs>
    <ds:schemaRef ds:uri="http://schemas.microsoft.com/office/2006/documentManagement/types"/>
    <ds:schemaRef ds:uri="http://www.w3.org/XML/1998/namespace"/>
    <ds:schemaRef ds:uri="http://purl.org/dc/elements/1.1/"/>
    <ds:schemaRef ds:uri="http://purl.org/dc/terms/"/>
    <ds:schemaRef ds:uri="b8a5a95c-2dc2-47c8-b5cc-f3bbb9c244d2"/>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75A9AD02-B59C-4967-9C12-1FCE9D7B0D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ENG_10008a_V1_MAR22_PPT_wide_CONDENSED LO RES_96dpi</Template>
  <TotalTime>2696</TotalTime>
  <Words>2690</Words>
  <Application>Microsoft Office PowerPoint</Application>
  <PresentationFormat>Widescreen</PresentationFormat>
  <Paragraphs>308</Paragraphs>
  <Slides>31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Georgia</vt:lpstr>
      <vt:lpstr>Symbol</vt:lpstr>
      <vt:lpstr>Cambridge Theme</vt:lpstr>
      <vt:lpstr>Does digital learning work? </vt:lpstr>
      <vt:lpstr>Digital learning is here to stay….</vt:lpstr>
      <vt:lpstr>Definitions</vt:lpstr>
      <vt:lpstr>Digital-only learning pathways:  choices</vt:lpstr>
      <vt:lpstr>PowerPoint Presentation</vt:lpstr>
      <vt:lpstr>Teacher roles</vt:lpstr>
      <vt:lpstr>Digital technologies involved</vt:lpstr>
      <vt:lpstr>Benefits of digital learning</vt:lpstr>
      <vt:lpstr>Where is the evidence? </vt:lpstr>
      <vt:lpstr>Key Success Factors</vt:lpstr>
      <vt:lpstr>Key success factors</vt:lpstr>
      <vt:lpstr>What is impact?</vt:lpstr>
      <vt:lpstr>PowerPoint Presentation</vt:lpstr>
      <vt:lpstr>Case Studies - Babbel</vt:lpstr>
      <vt:lpstr>Case Studies – Rosetta Stone</vt:lpstr>
      <vt:lpstr>Case Studies - Empower</vt:lpstr>
      <vt:lpstr>PowerPoint Presentation</vt:lpstr>
      <vt:lpstr>Learning gains from course &amp; personalised practice</vt:lpstr>
      <vt:lpstr>Case Studies: Evolve Digital</vt:lpstr>
      <vt:lpstr>Evolve Impact Study </vt:lpstr>
      <vt:lpstr>Evolve Impact Study - analysis</vt:lpstr>
      <vt:lpstr>Evolve Impact Study – wider findings</vt:lpstr>
      <vt:lpstr>Case Studies: Write &amp; improve</vt:lpstr>
      <vt:lpstr>Research evidence for impacts: Engagement and motivation</vt:lpstr>
      <vt:lpstr>Language proficiency &amp; competence outcomes</vt:lpstr>
      <vt:lpstr>Implications for school owners</vt:lpstr>
      <vt:lpstr>Implications for teachers &amp; trainers</vt:lpstr>
      <vt:lpstr>Digital only – what’s next?</vt:lpstr>
      <vt:lpstr>Takeaways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MichaelHD Carrier</dc:creator>
  <cp:lastModifiedBy>MichaelHD Carrier</cp:lastModifiedBy>
  <cp:revision>200</cp:revision>
  <dcterms:created xsi:type="dcterms:W3CDTF">2023-03-29T10:21:49Z</dcterms:created>
  <dcterms:modified xsi:type="dcterms:W3CDTF">2023-04-27T18:44:36Z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0x010100321E04079EBDC14294313B0B4ED04D71</vt:lpwstr>
  </property>
</Properties>
</file>